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65213-4091-4760-81BB-3D5AC7A7AE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05FA9EB-A564-47A4-AD69-01C73391475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Program „Wolski poliglota” – 2 razy w tygodniu zajęcia z języka angielskiego</a:t>
          </a:r>
          <a:endParaRPr lang="en-US"/>
        </a:p>
      </dgm:t>
    </dgm:pt>
    <dgm:pt modelId="{6DE770D3-4702-4903-8C84-40683EBBD9AB}" type="parTrans" cxnId="{22053645-48EE-4ECD-805B-BE448D44C6CB}">
      <dgm:prSet/>
      <dgm:spPr/>
      <dgm:t>
        <a:bodyPr/>
        <a:lstStyle/>
        <a:p>
          <a:endParaRPr lang="en-US"/>
        </a:p>
      </dgm:t>
    </dgm:pt>
    <dgm:pt modelId="{716A5DC1-8A0E-438C-B24C-4848FBB6D7D1}" type="sibTrans" cxnId="{22053645-48EE-4ECD-805B-BE448D44C6CB}">
      <dgm:prSet/>
      <dgm:spPr/>
      <dgm:t>
        <a:bodyPr/>
        <a:lstStyle/>
        <a:p>
          <a:endParaRPr lang="en-US"/>
        </a:p>
      </dgm:t>
    </dgm:pt>
    <dgm:pt modelId="{46CA65E9-7EBB-4A9C-9126-36D63F4115B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Edukacja kulturalna – wyjścia do kina, teatru lub muzeum </a:t>
          </a:r>
          <a:endParaRPr lang="en-US" dirty="0"/>
        </a:p>
      </dgm:t>
    </dgm:pt>
    <dgm:pt modelId="{6B890B55-C3BE-4498-90B3-AEE4EC302DA0}" type="parTrans" cxnId="{9192D243-314A-4B8D-A1BE-6BE8FF9863C9}">
      <dgm:prSet/>
      <dgm:spPr/>
      <dgm:t>
        <a:bodyPr/>
        <a:lstStyle/>
        <a:p>
          <a:endParaRPr lang="en-US"/>
        </a:p>
      </dgm:t>
    </dgm:pt>
    <dgm:pt modelId="{0B3769F4-3010-49B3-84E6-C7A6B369C5F3}" type="sibTrans" cxnId="{9192D243-314A-4B8D-A1BE-6BE8FF9863C9}">
      <dgm:prSet/>
      <dgm:spPr/>
      <dgm:t>
        <a:bodyPr/>
        <a:lstStyle/>
        <a:p>
          <a:endParaRPr lang="en-US"/>
        </a:p>
      </dgm:t>
    </dgm:pt>
    <dgm:pt modelId="{F7D7AFCB-733B-4D54-88A8-BF59AB06719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Akcja „Zdrowa kanapka” – program dożywiania każdego dziecka w okresie grudzień-marzec</a:t>
          </a:r>
          <a:endParaRPr lang="en-US"/>
        </a:p>
      </dgm:t>
    </dgm:pt>
    <dgm:pt modelId="{11FEF2A4-C357-4828-A24B-EE994343A4FE}" type="parTrans" cxnId="{4718C131-428C-47D6-BBD4-C7C6FCA7297B}">
      <dgm:prSet/>
      <dgm:spPr/>
      <dgm:t>
        <a:bodyPr/>
        <a:lstStyle/>
        <a:p>
          <a:endParaRPr lang="en-US"/>
        </a:p>
      </dgm:t>
    </dgm:pt>
    <dgm:pt modelId="{54F759F8-4BA3-48AB-A271-668003BED6B1}" type="sibTrans" cxnId="{4718C131-428C-47D6-BBD4-C7C6FCA7297B}">
      <dgm:prSet/>
      <dgm:spPr/>
      <dgm:t>
        <a:bodyPr/>
        <a:lstStyle/>
        <a:p>
          <a:endParaRPr lang="en-US"/>
        </a:p>
      </dgm:t>
    </dgm:pt>
    <dgm:pt modelId="{3AEAFAB6-7375-4C45-925D-134389E2CB6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Wyprawka plastyczna </a:t>
          </a:r>
          <a:endParaRPr lang="en-US"/>
        </a:p>
      </dgm:t>
    </dgm:pt>
    <dgm:pt modelId="{D0A6F55E-9AB8-4D1E-9394-77F39DB6795B}" type="parTrans" cxnId="{3CD79E32-68F2-4719-8075-9C9535906FFC}">
      <dgm:prSet/>
      <dgm:spPr/>
      <dgm:t>
        <a:bodyPr/>
        <a:lstStyle/>
        <a:p>
          <a:endParaRPr lang="en-US"/>
        </a:p>
      </dgm:t>
    </dgm:pt>
    <dgm:pt modelId="{ED51D431-F803-4A34-AE27-690CB48D0161}" type="sibTrans" cxnId="{3CD79E32-68F2-4719-8075-9C9535906FFC}">
      <dgm:prSet/>
      <dgm:spPr/>
      <dgm:t>
        <a:bodyPr/>
        <a:lstStyle/>
        <a:p>
          <a:endParaRPr lang="en-US"/>
        </a:p>
      </dgm:t>
    </dgm:pt>
    <dgm:pt modelId="{74B26C6F-2EBA-4A6D-890E-A59A4F63CDC1}" type="pres">
      <dgm:prSet presAssocID="{4B865213-4091-4760-81BB-3D5AC7A7AE70}" presName="root" presStyleCnt="0">
        <dgm:presLayoutVars>
          <dgm:dir/>
          <dgm:resizeHandles val="exact"/>
        </dgm:presLayoutVars>
      </dgm:prSet>
      <dgm:spPr/>
    </dgm:pt>
    <dgm:pt modelId="{D08D2A29-743F-4EAF-80F6-1DE59A50CA8C}" type="pres">
      <dgm:prSet presAssocID="{505FA9EB-A564-47A4-AD69-01C733914757}" presName="compNode" presStyleCnt="0"/>
      <dgm:spPr/>
    </dgm:pt>
    <dgm:pt modelId="{ED020133-384A-47D8-A8B3-B667E82BA5A1}" type="pres">
      <dgm:prSet presAssocID="{505FA9EB-A564-47A4-AD69-01C733914757}" presName="bgRect" presStyleLbl="bgShp" presStyleIdx="0" presStyleCnt="4"/>
      <dgm:spPr/>
    </dgm:pt>
    <dgm:pt modelId="{A98917D2-9D41-491C-90A4-83516591FE7C}" type="pres">
      <dgm:prSet presAssocID="{505FA9EB-A564-47A4-AD69-01C7339147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EC2C6C6B-BE6E-43C1-84C2-CE19A1EE2E1D}" type="pres">
      <dgm:prSet presAssocID="{505FA9EB-A564-47A4-AD69-01C733914757}" presName="spaceRect" presStyleCnt="0"/>
      <dgm:spPr/>
    </dgm:pt>
    <dgm:pt modelId="{6A9CAAD8-C0BD-449A-93B4-378FBC533D28}" type="pres">
      <dgm:prSet presAssocID="{505FA9EB-A564-47A4-AD69-01C733914757}" presName="parTx" presStyleLbl="revTx" presStyleIdx="0" presStyleCnt="4">
        <dgm:presLayoutVars>
          <dgm:chMax val="0"/>
          <dgm:chPref val="0"/>
        </dgm:presLayoutVars>
      </dgm:prSet>
      <dgm:spPr/>
    </dgm:pt>
    <dgm:pt modelId="{CC7D67CA-C080-482A-9822-C4EADCFAEF99}" type="pres">
      <dgm:prSet presAssocID="{716A5DC1-8A0E-438C-B24C-4848FBB6D7D1}" presName="sibTrans" presStyleCnt="0"/>
      <dgm:spPr/>
    </dgm:pt>
    <dgm:pt modelId="{22817D9B-86F1-4F24-82DF-C97B982D1064}" type="pres">
      <dgm:prSet presAssocID="{46CA65E9-7EBB-4A9C-9126-36D63F4115B3}" presName="compNode" presStyleCnt="0"/>
      <dgm:spPr/>
    </dgm:pt>
    <dgm:pt modelId="{85473AB9-FFA8-4E55-AC3B-62C6ACE8FFD6}" type="pres">
      <dgm:prSet presAssocID="{46CA65E9-7EBB-4A9C-9126-36D63F4115B3}" presName="bgRect" presStyleLbl="bgShp" presStyleIdx="1" presStyleCnt="4"/>
      <dgm:spPr/>
    </dgm:pt>
    <dgm:pt modelId="{19A243F8-D30D-4C21-855F-AB2DB3CD6587}" type="pres">
      <dgm:prSet presAssocID="{46CA65E9-7EBB-4A9C-9126-36D63F4115B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t"/>
        </a:ext>
      </dgm:extLst>
    </dgm:pt>
    <dgm:pt modelId="{D47B5E9B-99B3-403B-A882-AC3DDBDDAE56}" type="pres">
      <dgm:prSet presAssocID="{46CA65E9-7EBB-4A9C-9126-36D63F4115B3}" presName="spaceRect" presStyleCnt="0"/>
      <dgm:spPr/>
    </dgm:pt>
    <dgm:pt modelId="{4E1994C3-F17C-4835-9A46-6F453741FED1}" type="pres">
      <dgm:prSet presAssocID="{46CA65E9-7EBB-4A9C-9126-36D63F4115B3}" presName="parTx" presStyleLbl="revTx" presStyleIdx="1" presStyleCnt="4">
        <dgm:presLayoutVars>
          <dgm:chMax val="0"/>
          <dgm:chPref val="0"/>
        </dgm:presLayoutVars>
      </dgm:prSet>
      <dgm:spPr/>
    </dgm:pt>
    <dgm:pt modelId="{B5B0916A-7B49-4C15-8232-F99E62C3793D}" type="pres">
      <dgm:prSet presAssocID="{0B3769F4-3010-49B3-84E6-C7A6B369C5F3}" presName="sibTrans" presStyleCnt="0"/>
      <dgm:spPr/>
    </dgm:pt>
    <dgm:pt modelId="{336A368F-0CE1-4F46-9775-56682F0FF2DB}" type="pres">
      <dgm:prSet presAssocID="{F7D7AFCB-733B-4D54-88A8-BF59AB067196}" presName="compNode" presStyleCnt="0"/>
      <dgm:spPr/>
    </dgm:pt>
    <dgm:pt modelId="{7818B3B0-67E2-45EB-BC29-C764C9E5CA52}" type="pres">
      <dgm:prSet presAssocID="{F7D7AFCB-733B-4D54-88A8-BF59AB067196}" presName="bgRect" presStyleLbl="bgShp" presStyleIdx="2" presStyleCnt="4"/>
      <dgm:spPr/>
    </dgm:pt>
    <dgm:pt modelId="{4C272FB0-A6F3-4CB6-83F2-7964A59C5CE3}" type="pres">
      <dgm:prSet presAssocID="{F7D7AFCB-733B-4D54-88A8-BF59AB0671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łatek śniegu"/>
        </a:ext>
      </dgm:extLst>
    </dgm:pt>
    <dgm:pt modelId="{AEEBF338-EA8F-4F4E-A790-F58F6C1F74B7}" type="pres">
      <dgm:prSet presAssocID="{F7D7AFCB-733B-4D54-88A8-BF59AB067196}" presName="spaceRect" presStyleCnt="0"/>
      <dgm:spPr/>
    </dgm:pt>
    <dgm:pt modelId="{A48DF413-04AB-4D1A-B543-AF0C25DEE0D9}" type="pres">
      <dgm:prSet presAssocID="{F7D7AFCB-733B-4D54-88A8-BF59AB067196}" presName="parTx" presStyleLbl="revTx" presStyleIdx="2" presStyleCnt="4">
        <dgm:presLayoutVars>
          <dgm:chMax val="0"/>
          <dgm:chPref val="0"/>
        </dgm:presLayoutVars>
      </dgm:prSet>
      <dgm:spPr/>
    </dgm:pt>
    <dgm:pt modelId="{DD641C5B-563E-4590-91AC-6F98B2F6F919}" type="pres">
      <dgm:prSet presAssocID="{54F759F8-4BA3-48AB-A271-668003BED6B1}" presName="sibTrans" presStyleCnt="0"/>
      <dgm:spPr/>
    </dgm:pt>
    <dgm:pt modelId="{33323E72-9096-451C-9C59-FA33A964C268}" type="pres">
      <dgm:prSet presAssocID="{3AEAFAB6-7375-4C45-925D-134389E2CB6B}" presName="compNode" presStyleCnt="0"/>
      <dgm:spPr/>
    </dgm:pt>
    <dgm:pt modelId="{AFC7A134-9542-411A-A62F-576875FDDF64}" type="pres">
      <dgm:prSet presAssocID="{3AEAFAB6-7375-4C45-925D-134389E2CB6B}" presName="bgRect" presStyleLbl="bgShp" presStyleIdx="3" presStyleCnt="4"/>
      <dgm:spPr/>
    </dgm:pt>
    <dgm:pt modelId="{CCE406B9-66D8-43B4-A753-E3A4BD58EDC5}" type="pres">
      <dgm:prSet presAssocID="{3AEAFAB6-7375-4C45-925D-134389E2CB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25AE5CC3-241F-4277-9656-ABDB905E6E83}" type="pres">
      <dgm:prSet presAssocID="{3AEAFAB6-7375-4C45-925D-134389E2CB6B}" presName="spaceRect" presStyleCnt="0"/>
      <dgm:spPr/>
    </dgm:pt>
    <dgm:pt modelId="{BD68184F-C23B-4A60-B3C7-ECF215414FEB}" type="pres">
      <dgm:prSet presAssocID="{3AEAFAB6-7375-4C45-925D-134389E2CB6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DA6041C-6AD2-4927-A4FB-CC62D6417670}" type="presOf" srcId="{F7D7AFCB-733B-4D54-88A8-BF59AB067196}" destId="{A48DF413-04AB-4D1A-B543-AF0C25DEE0D9}" srcOrd="0" destOrd="0" presId="urn:microsoft.com/office/officeart/2018/2/layout/IconVerticalSolidList"/>
    <dgm:cxn modelId="{4718C131-428C-47D6-BBD4-C7C6FCA7297B}" srcId="{4B865213-4091-4760-81BB-3D5AC7A7AE70}" destId="{F7D7AFCB-733B-4D54-88A8-BF59AB067196}" srcOrd="2" destOrd="0" parTransId="{11FEF2A4-C357-4828-A24B-EE994343A4FE}" sibTransId="{54F759F8-4BA3-48AB-A271-668003BED6B1}"/>
    <dgm:cxn modelId="{3CD79E32-68F2-4719-8075-9C9535906FFC}" srcId="{4B865213-4091-4760-81BB-3D5AC7A7AE70}" destId="{3AEAFAB6-7375-4C45-925D-134389E2CB6B}" srcOrd="3" destOrd="0" parTransId="{D0A6F55E-9AB8-4D1E-9394-77F39DB6795B}" sibTransId="{ED51D431-F803-4A34-AE27-690CB48D0161}"/>
    <dgm:cxn modelId="{9192D243-314A-4B8D-A1BE-6BE8FF9863C9}" srcId="{4B865213-4091-4760-81BB-3D5AC7A7AE70}" destId="{46CA65E9-7EBB-4A9C-9126-36D63F4115B3}" srcOrd="1" destOrd="0" parTransId="{6B890B55-C3BE-4498-90B3-AEE4EC302DA0}" sibTransId="{0B3769F4-3010-49B3-84E6-C7A6B369C5F3}"/>
    <dgm:cxn modelId="{22053645-48EE-4ECD-805B-BE448D44C6CB}" srcId="{4B865213-4091-4760-81BB-3D5AC7A7AE70}" destId="{505FA9EB-A564-47A4-AD69-01C733914757}" srcOrd="0" destOrd="0" parTransId="{6DE770D3-4702-4903-8C84-40683EBBD9AB}" sibTransId="{716A5DC1-8A0E-438C-B24C-4848FBB6D7D1}"/>
    <dgm:cxn modelId="{77928747-51F9-4B95-8A03-D469DB6679A8}" type="presOf" srcId="{505FA9EB-A564-47A4-AD69-01C733914757}" destId="{6A9CAAD8-C0BD-449A-93B4-378FBC533D28}" srcOrd="0" destOrd="0" presId="urn:microsoft.com/office/officeart/2018/2/layout/IconVerticalSolidList"/>
    <dgm:cxn modelId="{DF16DD74-BB64-49EE-9214-EC0293567AC3}" type="presOf" srcId="{46CA65E9-7EBB-4A9C-9126-36D63F4115B3}" destId="{4E1994C3-F17C-4835-9A46-6F453741FED1}" srcOrd="0" destOrd="0" presId="urn:microsoft.com/office/officeart/2018/2/layout/IconVerticalSolidList"/>
    <dgm:cxn modelId="{8BBF55F1-3F70-460E-96A0-DB4A7F3E4518}" type="presOf" srcId="{3AEAFAB6-7375-4C45-925D-134389E2CB6B}" destId="{BD68184F-C23B-4A60-B3C7-ECF215414FEB}" srcOrd="0" destOrd="0" presId="urn:microsoft.com/office/officeart/2018/2/layout/IconVerticalSolidList"/>
    <dgm:cxn modelId="{B3421CF9-41A3-4CCC-8079-86BEA7F15C3B}" type="presOf" srcId="{4B865213-4091-4760-81BB-3D5AC7A7AE70}" destId="{74B26C6F-2EBA-4A6D-890E-A59A4F63CDC1}" srcOrd="0" destOrd="0" presId="urn:microsoft.com/office/officeart/2018/2/layout/IconVerticalSolidList"/>
    <dgm:cxn modelId="{E03728DB-649F-488E-B04E-7D6A2625604C}" type="presParOf" srcId="{74B26C6F-2EBA-4A6D-890E-A59A4F63CDC1}" destId="{D08D2A29-743F-4EAF-80F6-1DE59A50CA8C}" srcOrd="0" destOrd="0" presId="urn:microsoft.com/office/officeart/2018/2/layout/IconVerticalSolidList"/>
    <dgm:cxn modelId="{09B18076-C881-4035-92AB-C15198C9801C}" type="presParOf" srcId="{D08D2A29-743F-4EAF-80F6-1DE59A50CA8C}" destId="{ED020133-384A-47D8-A8B3-B667E82BA5A1}" srcOrd="0" destOrd="0" presId="urn:microsoft.com/office/officeart/2018/2/layout/IconVerticalSolidList"/>
    <dgm:cxn modelId="{B309F9C5-E8B5-4B9D-B632-9C4A46C3504C}" type="presParOf" srcId="{D08D2A29-743F-4EAF-80F6-1DE59A50CA8C}" destId="{A98917D2-9D41-491C-90A4-83516591FE7C}" srcOrd="1" destOrd="0" presId="urn:microsoft.com/office/officeart/2018/2/layout/IconVerticalSolidList"/>
    <dgm:cxn modelId="{56AB92EE-6B2A-4262-A35E-4D730159B35F}" type="presParOf" srcId="{D08D2A29-743F-4EAF-80F6-1DE59A50CA8C}" destId="{EC2C6C6B-BE6E-43C1-84C2-CE19A1EE2E1D}" srcOrd="2" destOrd="0" presId="urn:microsoft.com/office/officeart/2018/2/layout/IconVerticalSolidList"/>
    <dgm:cxn modelId="{7ECDE3BA-1234-477E-9F88-27F5141DD457}" type="presParOf" srcId="{D08D2A29-743F-4EAF-80F6-1DE59A50CA8C}" destId="{6A9CAAD8-C0BD-449A-93B4-378FBC533D28}" srcOrd="3" destOrd="0" presId="urn:microsoft.com/office/officeart/2018/2/layout/IconVerticalSolidList"/>
    <dgm:cxn modelId="{F3AA9484-C9D1-4042-8404-6E0BD44B8AC0}" type="presParOf" srcId="{74B26C6F-2EBA-4A6D-890E-A59A4F63CDC1}" destId="{CC7D67CA-C080-482A-9822-C4EADCFAEF99}" srcOrd="1" destOrd="0" presId="urn:microsoft.com/office/officeart/2018/2/layout/IconVerticalSolidList"/>
    <dgm:cxn modelId="{20C3F01F-9DA7-4A57-B88C-54B687734557}" type="presParOf" srcId="{74B26C6F-2EBA-4A6D-890E-A59A4F63CDC1}" destId="{22817D9B-86F1-4F24-82DF-C97B982D1064}" srcOrd="2" destOrd="0" presId="urn:microsoft.com/office/officeart/2018/2/layout/IconVerticalSolidList"/>
    <dgm:cxn modelId="{2DE733E0-6844-4E19-88E2-A4DA2EAB2B36}" type="presParOf" srcId="{22817D9B-86F1-4F24-82DF-C97B982D1064}" destId="{85473AB9-FFA8-4E55-AC3B-62C6ACE8FFD6}" srcOrd="0" destOrd="0" presId="urn:microsoft.com/office/officeart/2018/2/layout/IconVerticalSolidList"/>
    <dgm:cxn modelId="{8574B864-6D62-443D-8864-4525A649E4D4}" type="presParOf" srcId="{22817D9B-86F1-4F24-82DF-C97B982D1064}" destId="{19A243F8-D30D-4C21-855F-AB2DB3CD6587}" srcOrd="1" destOrd="0" presId="urn:microsoft.com/office/officeart/2018/2/layout/IconVerticalSolidList"/>
    <dgm:cxn modelId="{135D3555-9B82-49BF-A0D5-DFE1BC1A505D}" type="presParOf" srcId="{22817D9B-86F1-4F24-82DF-C97B982D1064}" destId="{D47B5E9B-99B3-403B-A882-AC3DDBDDAE56}" srcOrd="2" destOrd="0" presId="urn:microsoft.com/office/officeart/2018/2/layout/IconVerticalSolidList"/>
    <dgm:cxn modelId="{44E2E52D-E550-4BFD-8C70-B8A61D0E887B}" type="presParOf" srcId="{22817D9B-86F1-4F24-82DF-C97B982D1064}" destId="{4E1994C3-F17C-4835-9A46-6F453741FED1}" srcOrd="3" destOrd="0" presId="urn:microsoft.com/office/officeart/2018/2/layout/IconVerticalSolidList"/>
    <dgm:cxn modelId="{0F7BBCDD-8020-4C3F-914D-96B57EFE7264}" type="presParOf" srcId="{74B26C6F-2EBA-4A6D-890E-A59A4F63CDC1}" destId="{B5B0916A-7B49-4C15-8232-F99E62C3793D}" srcOrd="3" destOrd="0" presId="urn:microsoft.com/office/officeart/2018/2/layout/IconVerticalSolidList"/>
    <dgm:cxn modelId="{42EE9292-3724-4114-B81F-ABEB33A20A24}" type="presParOf" srcId="{74B26C6F-2EBA-4A6D-890E-A59A4F63CDC1}" destId="{336A368F-0CE1-4F46-9775-56682F0FF2DB}" srcOrd="4" destOrd="0" presId="urn:microsoft.com/office/officeart/2018/2/layout/IconVerticalSolidList"/>
    <dgm:cxn modelId="{2DD93145-1D82-4209-888B-374EA415E86E}" type="presParOf" srcId="{336A368F-0CE1-4F46-9775-56682F0FF2DB}" destId="{7818B3B0-67E2-45EB-BC29-C764C9E5CA52}" srcOrd="0" destOrd="0" presId="urn:microsoft.com/office/officeart/2018/2/layout/IconVerticalSolidList"/>
    <dgm:cxn modelId="{3EA3E9E8-751D-4667-889F-F46417A9BBB3}" type="presParOf" srcId="{336A368F-0CE1-4F46-9775-56682F0FF2DB}" destId="{4C272FB0-A6F3-4CB6-83F2-7964A59C5CE3}" srcOrd="1" destOrd="0" presId="urn:microsoft.com/office/officeart/2018/2/layout/IconVerticalSolidList"/>
    <dgm:cxn modelId="{F3995F70-F890-4366-B916-54907DC1E6E8}" type="presParOf" srcId="{336A368F-0CE1-4F46-9775-56682F0FF2DB}" destId="{AEEBF338-EA8F-4F4E-A790-F58F6C1F74B7}" srcOrd="2" destOrd="0" presId="urn:microsoft.com/office/officeart/2018/2/layout/IconVerticalSolidList"/>
    <dgm:cxn modelId="{BC6584F7-F0CC-4B8E-84D9-878D3FA23562}" type="presParOf" srcId="{336A368F-0CE1-4F46-9775-56682F0FF2DB}" destId="{A48DF413-04AB-4D1A-B543-AF0C25DEE0D9}" srcOrd="3" destOrd="0" presId="urn:microsoft.com/office/officeart/2018/2/layout/IconVerticalSolidList"/>
    <dgm:cxn modelId="{133671A7-93C5-4C2F-B358-77BAE0118186}" type="presParOf" srcId="{74B26C6F-2EBA-4A6D-890E-A59A4F63CDC1}" destId="{DD641C5B-563E-4590-91AC-6F98B2F6F919}" srcOrd="5" destOrd="0" presId="urn:microsoft.com/office/officeart/2018/2/layout/IconVerticalSolidList"/>
    <dgm:cxn modelId="{52E71203-8F94-4B73-9666-D8CB0CA91F63}" type="presParOf" srcId="{74B26C6F-2EBA-4A6D-890E-A59A4F63CDC1}" destId="{33323E72-9096-451C-9C59-FA33A964C268}" srcOrd="6" destOrd="0" presId="urn:microsoft.com/office/officeart/2018/2/layout/IconVerticalSolidList"/>
    <dgm:cxn modelId="{63108718-7476-44F1-84E6-A418ED6B5BB7}" type="presParOf" srcId="{33323E72-9096-451C-9C59-FA33A964C268}" destId="{AFC7A134-9542-411A-A62F-576875FDDF64}" srcOrd="0" destOrd="0" presId="urn:microsoft.com/office/officeart/2018/2/layout/IconVerticalSolidList"/>
    <dgm:cxn modelId="{6E87E863-1F82-4740-B277-AD50ABC7EBB0}" type="presParOf" srcId="{33323E72-9096-451C-9C59-FA33A964C268}" destId="{CCE406B9-66D8-43B4-A753-E3A4BD58EDC5}" srcOrd="1" destOrd="0" presId="urn:microsoft.com/office/officeart/2018/2/layout/IconVerticalSolidList"/>
    <dgm:cxn modelId="{CBE74925-7A0D-4394-99EA-18932530D706}" type="presParOf" srcId="{33323E72-9096-451C-9C59-FA33A964C268}" destId="{25AE5CC3-241F-4277-9656-ABDB905E6E83}" srcOrd="2" destOrd="0" presId="urn:microsoft.com/office/officeart/2018/2/layout/IconVerticalSolidList"/>
    <dgm:cxn modelId="{3D30D8D2-7958-46BD-A55E-9F2A2A750533}" type="presParOf" srcId="{33323E72-9096-451C-9C59-FA33A964C268}" destId="{BD68184F-C23B-4A60-B3C7-ECF215414F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BE94F-A0F2-46BA-B7FB-DC19A74C40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2CB1BC-A6BA-4C5D-93B3-AF4A1EC27716}">
      <dgm:prSet/>
      <dgm:spPr/>
      <dgm:t>
        <a:bodyPr/>
        <a:lstStyle/>
        <a:p>
          <a:r>
            <a:rPr lang="pl-PL"/>
            <a:t>Psycholog</a:t>
          </a:r>
          <a:endParaRPr lang="en-US"/>
        </a:p>
      </dgm:t>
    </dgm:pt>
    <dgm:pt modelId="{FF6361ED-E390-4127-B93F-E61DE5C4A8A1}" type="parTrans" cxnId="{D119C71B-E089-4A7D-84D0-A32010E5B2C0}">
      <dgm:prSet/>
      <dgm:spPr/>
      <dgm:t>
        <a:bodyPr/>
        <a:lstStyle/>
        <a:p>
          <a:endParaRPr lang="en-US"/>
        </a:p>
      </dgm:t>
    </dgm:pt>
    <dgm:pt modelId="{07BD8721-A264-41DC-925A-E5C65AB08BD4}" type="sibTrans" cxnId="{D119C71B-E089-4A7D-84D0-A32010E5B2C0}">
      <dgm:prSet/>
      <dgm:spPr/>
      <dgm:t>
        <a:bodyPr/>
        <a:lstStyle/>
        <a:p>
          <a:endParaRPr lang="en-US"/>
        </a:p>
      </dgm:t>
    </dgm:pt>
    <dgm:pt modelId="{733A699E-42F7-4A12-A526-B7B0370528A1}">
      <dgm:prSet/>
      <dgm:spPr/>
      <dgm:t>
        <a:bodyPr/>
        <a:lstStyle/>
        <a:p>
          <a:r>
            <a:rPr lang="pl-PL"/>
            <a:t>Pedagog</a:t>
          </a:r>
          <a:endParaRPr lang="en-US"/>
        </a:p>
      </dgm:t>
    </dgm:pt>
    <dgm:pt modelId="{188A29DE-22A5-4579-8C7A-3F6C0BCCD523}" type="parTrans" cxnId="{1250CCB9-3A74-4096-9CA5-71CFDBBD872D}">
      <dgm:prSet/>
      <dgm:spPr/>
      <dgm:t>
        <a:bodyPr/>
        <a:lstStyle/>
        <a:p>
          <a:endParaRPr lang="en-US"/>
        </a:p>
      </dgm:t>
    </dgm:pt>
    <dgm:pt modelId="{F4CE9AE9-FFA3-4CA8-B50E-51D565673EF6}" type="sibTrans" cxnId="{1250CCB9-3A74-4096-9CA5-71CFDBBD872D}">
      <dgm:prSet/>
      <dgm:spPr/>
      <dgm:t>
        <a:bodyPr/>
        <a:lstStyle/>
        <a:p>
          <a:endParaRPr lang="en-US"/>
        </a:p>
      </dgm:t>
    </dgm:pt>
    <dgm:pt modelId="{F7CB31C3-9BEF-49C8-A15B-F5B06FC7C651}">
      <dgm:prSet/>
      <dgm:spPr/>
      <dgm:t>
        <a:bodyPr/>
        <a:lstStyle/>
        <a:p>
          <a:r>
            <a:rPr lang="pl-PL"/>
            <a:t>Terapeuta pedagogiczny</a:t>
          </a:r>
          <a:endParaRPr lang="en-US"/>
        </a:p>
      </dgm:t>
    </dgm:pt>
    <dgm:pt modelId="{1E42520B-222F-4344-858C-9B44FC86CCAF}" type="parTrans" cxnId="{BE59DA3B-1A48-4BE5-909F-4DC254BB7733}">
      <dgm:prSet/>
      <dgm:spPr/>
      <dgm:t>
        <a:bodyPr/>
        <a:lstStyle/>
        <a:p>
          <a:endParaRPr lang="en-US"/>
        </a:p>
      </dgm:t>
    </dgm:pt>
    <dgm:pt modelId="{FD056F81-FDE1-4612-A5CC-2993D55AAB7F}" type="sibTrans" cxnId="{BE59DA3B-1A48-4BE5-909F-4DC254BB7733}">
      <dgm:prSet/>
      <dgm:spPr/>
      <dgm:t>
        <a:bodyPr/>
        <a:lstStyle/>
        <a:p>
          <a:endParaRPr lang="en-US"/>
        </a:p>
      </dgm:t>
    </dgm:pt>
    <dgm:pt modelId="{9D2230CB-9560-46FC-9C4B-0D5C14E764B1}">
      <dgm:prSet/>
      <dgm:spPr/>
      <dgm:t>
        <a:bodyPr/>
        <a:lstStyle/>
        <a:p>
          <a:r>
            <a:rPr lang="pl-PL"/>
            <a:t>Logopeda</a:t>
          </a:r>
          <a:endParaRPr lang="en-US"/>
        </a:p>
      </dgm:t>
    </dgm:pt>
    <dgm:pt modelId="{A43C848D-C16A-42F4-9E01-21E8AA674499}" type="parTrans" cxnId="{E3DF79A2-EFB5-409C-A88D-3822EFC92E42}">
      <dgm:prSet/>
      <dgm:spPr/>
      <dgm:t>
        <a:bodyPr/>
        <a:lstStyle/>
        <a:p>
          <a:endParaRPr lang="en-US"/>
        </a:p>
      </dgm:t>
    </dgm:pt>
    <dgm:pt modelId="{184133F3-42C2-495F-8810-42C2E7884336}" type="sibTrans" cxnId="{E3DF79A2-EFB5-409C-A88D-3822EFC92E42}">
      <dgm:prSet/>
      <dgm:spPr/>
      <dgm:t>
        <a:bodyPr/>
        <a:lstStyle/>
        <a:p>
          <a:endParaRPr lang="en-US"/>
        </a:p>
      </dgm:t>
    </dgm:pt>
    <dgm:pt modelId="{B9A6FF77-42E0-4528-ABA4-3C938E34490A}">
      <dgm:prSet/>
      <dgm:spPr/>
      <dgm:t>
        <a:bodyPr/>
        <a:lstStyle/>
        <a:p>
          <a:r>
            <a:rPr lang="pl-PL" dirty="0"/>
            <a:t>Pedagog specjalny</a:t>
          </a:r>
          <a:endParaRPr lang="en-US" dirty="0"/>
        </a:p>
      </dgm:t>
    </dgm:pt>
    <dgm:pt modelId="{E3F1A8F2-3430-49D1-9A8A-5322F97EAAE7}" type="parTrans" cxnId="{FFD41EE0-B796-4CAF-92B5-F12CD8E0CA42}">
      <dgm:prSet/>
      <dgm:spPr/>
      <dgm:t>
        <a:bodyPr/>
        <a:lstStyle/>
        <a:p>
          <a:endParaRPr lang="en-US"/>
        </a:p>
      </dgm:t>
    </dgm:pt>
    <dgm:pt modelId="{BF869C21-E342-4BCF-87CB-FB108DC7329C}" type="sibTrans" cxnId="{FFD41EE0-B796-4CAF-92B5-F12CD8E0CA42}">
      <dgm:prSet/>
      <dgm:spPr/>
      <dgm:t>
        <a:bodyPr/>
        <a:lstStyle/>
        <a:p>
          <a:endParaRPr lang="en-US"/>
        </a:p>
      </dgm:t>
    </dgm:pt>
    <dgm:pt modelId="{D8C26CDC-8E06-4E3F-A91E-9575941695B0}">
      <dgm:prSet/>
      <dgm:spPr/>
      <dgm:t>
        <a:bodyPr/>
        <a:lstStyle/>
        <a:p>
          <a:r>
            <a:rPr lang="pl-PL" dirty="0"/>
            <a:t>Pielęgniarka </a:t>
          </a:r>
          <a:endParaRPr lang="en-US" dirty="0"/>
        </a:p>
      </dgm:t>
    </dgm:pt>
    <dgm:pt modelId="{AF0ADF77-181C-4765-9BE1-39A3EC6CE5B3}" type="parTrans" cxnId="{E885B814-857D-4C3D-86E7-A5AA7B1BAE04}">
      <dgm:prSet/>
      <dgm:spPr/>
      <dgm:t>
        <a:bodyPr/>
        <a:lstStyle/>
        <a:p>
          <a:endParaRPr lang="pl-PL"/>
        </a:p>
      </dgm:t>
    </dgm:pt>
    <dgm:pt modelId="{A547160D-2DC9-4285-908C-2BA3E6381DBA}" type="sibTrans" cxnId="{E885B814-857D-4C3D-86E7-A5AA7B1BAE04}">
      <dgm:prSet/>
      <dgm:spPr/>
      <dgm:t>
        <a:bodyPr/>
        <a:lstStyle/>
        <a:p>
          <a:endParaRPr lang="pl-PL"/>
        </a:p>
      </dgm:t>
    </dgm:pt>
    <dgm:pt modelId="{AE904F54-FAAA-4602-9103-F056B196EDD0}" type="pres">
      <dgm:prSet presAssocID="{95BBE94F-A0F2-46BA-B7FB-DC19A74C40EB}" presName="diagram" presStyleCnt="0">
        <dgm:presLayoutVars>
          <dgm:dir/>
          <dgm:resizeHandles val="exact"/>
        </dgm:presLayoutVars>
      </dgm:prSet>
      <dgm:spPr/>
    </dgm:pt>
    <dgm:pt modelId="{84678A45-B132-42D4-A056-EE3795817884}" type="pres">
      <dgm:prSet presAssocID="{DC2CB1BC-A6BA-4C5D-93B3-AF4A1EC27716}" presName="node" presStyleLbl="node1" presStyleIdx="0" presStyleCnt="6">
        <dgm:presLayoutVars>
          <dgm:bulletEnabled val="1"/>
        </dgm:presLayoutVars>
      </dgm:prSet>
      <dgm:spPr/>
    </dgm:pt>
    <dgm:pt modelId="{11C7C2F2-8B49-4AAF-BFD4-0090A9F841B8}" type="pres">
      <dgm:prSet presAssocID="{07BD8721-A264-41DC-925A-E5C65AB08BD4}" presName="sibTrans" presStyleCnt="0"/>
      <dgm:spPr/>
    </dgm:pt>
    <dgm:pt modelId="{B07F62A2-31A0-4FE1-A2B3-10F9AA27A7A8}" type="pres">
      <dgm:prSet presAssocID="{733A699E-42F7-4A12-A526-B7B0370528A1}" presName="node" presStyleLbl="node1" presStyleIdx="1" presStyleCnt="6">
        <dgm:presLayoutVars>
          <dgm:bulletEnabled val="1"/>
        </dgm:presLayoutVars>
      </dgm:prSet>
      <dgm:spPr/>
    </dgm:pt>
    <dgm:pt modelId="{D7E0E6EA-CEE8-49AF-855B-65A9DBCD35E7}" type="pres">
      <dgm:prSet presAssocID="{F4CE9AE9-FFA3-4CA8-B50E-51D565673EF6}" presName="sibTrans" presStyleCnt="0"/>
      <dgm:spPr/>
    </dgm:pt>
    <dgm:pt modelId="{4A1F6D2A-FF92-4416-8711-5F0C8CF9C371}" type="pres">
      <dgm:prSet presAssocID="{F7CB31C3-9BEF-49C8-A15B-F5B06FC7C651}" presName="node" presStyleLbl="node1" presStyleIdx="2" presStyleCnt="6">
        <dgm:presLayoutVars>
          <dgm:bulletEnabled val="1"/>
        </dgm:presLayoutVars>
      </dgm:prSet>
      <dgm:spPr/>
    </dgm:pt>
    <dgm:pt modelId="{52083FDD-1F62-400D-AEC0-3A093B15C392}" type="pres">
      <dgm:prSet presAssocID="{FD056F81-FDE1-4612-A5CC-2993D55AAB7F}" presName="sibTrans" presStyleCnt="0"/>
      <dgm:spPr/>
    </dgm:pt>
    <dgm:pt modelId="{BBC06E9E-D247-49D3-9C43-BCD386BA6E8A}" type="pres">
      <dgm:prSet presAssocID="{9D2230CB-9560-46FC-9C4B-0D5C14E764B1}" presName="node" presStyleLbl="node1" presStyleIdx="3" presStyleCnt="6">
        <dgm:presLayoutVars>
          <dgm:bulletEnabled val="1"/>
        </dgm:presLayoutVars>
      </dgm:prSet>
      <dgm:spPr/>
    </dgm:pt>
    <dgm:pt modelId="{5BB057AA-2C9C-4DE3-BB4B-5860239CF067}" type="pres">
      <dgm:prSet presAssocID="{184133F3-42C2-495F-8810-42C2E7884336}" presName="sibTrans" presStyleCnt="0"/>
      <dgm:spPr/>
    </dgm:pt>
    <dgm:pt modelId="{5155B4E0-7C8A-4E16-A443-954D5987A935}" type="pres">
      <dgm:prSet presAssocID="{B9A6FF77-42E0-4528-ABA4-3C938E34490A}" presName="node" presStyleLbl="node1" presStyleIdx="4" presStyleCnt="6">
        <dgm:presLayoutVars>
          <dgm:bulletEnabled val="1"/>
        </dgm:presLayoutVars>
      </dgm:prSet>
      <dgm:spPr/>
    </dgm:pt>
    <dgm:pt modelId="{BF9416C2-56AE-424E-BF60-07FA2890039B}" type="pres">
      <dgm:prSet presAssocID="{BF869C21-E342-4BCF-87CB-FB108DC7329C}" presName="sibTrans" presStyleCnt="0"/>
      <dgm:spPr/>
    </dgm:pt>
    <dgm:pt modelId="{4F9ADBB3-24B4-4EA8-8E6C-A8951D6B55D5}" type="pres">
      <dgm:prSet presAssocID="{D8C26CDC-8E06-4E3F-A91E-9575941695B0}" presName="node" presStyleLbl="node1" presStyleIdx="5" presStyleCnt="6">
        <dgm:presLayoutVars>
          <dgm:bulletEnabled val="1"/>
        </dgm:presLayoutVars>
      </dgm:prSet>
      <dgm:spPr/>
    </dgm:pt>
  </dgm:ptLst>
  <dgm:cxnLst>
    <dgm:cxn modelId="{CC270003-AF99-4AD0-91B0-A3B0D6AFECB5}" type="presOf" srcId="{F7CB31C3-9BEF-49C8-A15B-F5B06FC7C651}" destId="{4A1F6D2A-FF92-4416-8711-5F0C8CF9C371}" srcOrd="0" destOrd="0" presId="urn:microsoft.com/office/officeart/2005/8/layout/default"/>
    <dgm:cxn modelId="{E885B814-857D-4C3D-86E7-A5AA7B1BAE04}" srcId="{95BBE94F-A0F2-46BA-B7FB-DC19A74C40EB}" destId="{D8C26CDC-8E06-4E3F-A91E-9575941695B0}" srcOrd="5" destOrd="0" parTransId="{AF0ADF77-181C-4765-9BE1-39A3EC6CE5B3}" sibTransId="{A547160D-2DC9-4285-908C-2BA3E6381DBA}"/>
    <dgm:cxn modelId="{D119C71B-E089-4A7D-84D0-A32010E5B2C0}" srcId="{95BBE94F-A0F2-46BA-B7FB-DC19A74C40EB}" destId="{DC2CB1BC-A6BA-4C5D-93B3-AF4A1EC27716}" srcOrd="0" destOrd="0" parTransId="{FF6361ED-E390-4127-B93F-E61DE5C4A8A1}" sibTransId="{07BD8721-A264-41DC-925A-E5C65AB08BD4}"/>
    <dgm:cxn modelId="{BE59DA3B-1A48-4BE5-909F-4DC254BB7733}" srcId="{95BBE94F-A0F2-46BA-B7FB-DC19A74C40EB}" destId="{F7CB31C3-9BEF-49C8-A15B-F5B06FC7C651}" srcOrd="2" destOrd="0" parTransId="{1E42520B-222F-4344-858C-9B44FC86CCAF}" sibTransId="{FD056F81-FDE1-4612-A5CC-2993D55AAB7F}"/>
    <dgm:cxn modelId="{3AD6573D-0DF1-49CD-8E62-42E16AA7FCE9}" type="presOf" srcId="{733A699E-42F7-4A12-A526-B7B0370528A1}" destId="{B07F62A2-31A0-4FE1-A2B3-10F9AA27A7A8}" srcOrd="0" destOrd="0" presId="urn:microsoft.com/office/officeart/2005/8/layout/default"/>
    <dgm:cxn modelId="{55E9AA58-3DAC-471E-B1C7-A6F6E9EBA697}" type="presOf" srcId="{D8C26CDC-8E06-4E3F-A91E-9575941695B0}" destId="{4F9ADBB3-24B4-4EA8-8E6C-A8951D6B55D5}" srcOrd="0" destOrd="0" presId="urn:microsoft.com/office/officeart/2005/8/layout/default"/>
    <dgm:cxn modelId="{BE7C4F7C-CFB4-4BCA-A2CF-77DC8E0D45E7}" type="presOf" srcId="{B9A6FF77-42E0-4528-ABA4-3C938E34490A}" destId="{5155B4E0-7C8A-4E16-A443-954D5987A935}" srcOrd="0" destOrd="0" presId="urn:microsoft.com/office/officeart/2005/8/layout/default"/>
    <dgm:cxn modelId="{E3DF79A2-EFB5-409C-A88D-3822EFC92E42}" srcId="{95BBE94F-A0F2-46BA-B7FB-DC19A74C40EB}" destId="{9D2230CB-9560-46FC-9C4B-0D5C14E764B1}" srcOrd="3" destOrd="0" parTransId="{A43C848D-C16A-42F4-9E01-21E8AA674499}" sibTransId="{184133F3-42C2-495F-8810-42C2E7884336}"/>
    <dgm:cxn modelId="{26AF2BB5-A876-4289-AA11-649D34CAA1F4}" type="presOf" srcId="{DC2CB1BC-A6BA-4C5D-93B3-AF4A1EC27716}" destId="{84678A45-B132-42D4-A056-EE3795817884}" srcOrd="0" destOrd="0" presId="urn:microsoft.com/office/officeart/2005/8/layout/default"/>
    <dgm:cxn modelId="{1250CCB9-3A74-4096-9CA5-71CFDBBD872D}" srcId="{95BBE94F-A0F2-46BA-B7FB-DC19A74C40EB}" destId="{733A699E-42F7-4A12-A526-B7B0370528A1}" srcOrd="1" destOrd="0" parTransId="{188A29DE-22A5-4579-8C7A-3F6C0BCCD523}" sibTransId="{F4CE9AE9-FFA3-4CA8-B50E-51D565673EF6}"/>
    <dgm:cxn modelId="{7B5B61C5-7DA3-4EB0-AFDC-5A662F20440C}" type="presOf" srcId="{9D2230CB-9560-46FC-9C4B-0D5C14E764B1}" destId="{BBC06E9E-D247-49D3-9C43-BCD386BA6E8A}" srcOrd="0" destOrd="0" presId="urn:microsoft.com/office/officeart/2005/8/layout/default"/>
    <dgm:cxn modelId="{FFD41EE0-B796-4CAF-92B5-F12CD8E0CA42}" srcId="{95BBE94F-A0F2-46BA-B7FB-DC19A74C40EB}" destId="{B9A6FF77-42E0-4528-ABA4-3C938E34490A}" srcOrd="4" destOrd="0" parTransId="{E3F1A8F2-3430-49D1-9A8A-5322F97EAAE7}" sibTransId="{BF869C21-E342-4BCF-87CB-FB108DC7329C}"/>
    <dgm:cxn modelId="{977488E9-FF20-4722-961E-29508D25D6C0}" type="presOf" srcId="{95BBE94F-A0F2-46BA-B7FB-DC19A74C40EB}" destId="{AE904F54-FAAA-4602-9103-F056B196EDD0}" srcOrd="0" destOrd="0" presId="urn:microsoft.com/office/officeart/2005/8/layout/default"/>
    <dgm:cxn modelId="{9E3E7529-563E-47EE-AB84-6E5AA5BA275C}" type="presParOf" srcId="{AE904F54-FAAA-4602-9103-F056B196EDD0}" destId="{84678A45-B132-42D4-A056-EE3795817884}" srcOrd="0" destOrd="0" presId="urn:microsoft.com/office/officeart/2005/8/layout/default"/>
    <dgm:cxn modelId="{74997A53-7D3D-4B2C-903D-843F037F4B6F}" type="presParOf" srcId="{AE904F54-FAAA-4602-9103-F056B196EDD0}" destId="{11C7C2F2-8B49-4AAF-BFD4-0090A9F841B8}" srcOrd="1" destOrd="0" presId="urn:microsoft.com/office/officeart/2005/8/layout/default"/>
    <dgm:cxn modelId="{2D40C44A-096D-418D-8A20-86954DBC1CB0}" type="presParOf" srcId="{AE904F54-FAAA-4602-9103-F056B196EDD0}" destId="{B07F62A2-31A0-4FE1-A2B3-10F9AA27A7A8}" srcOrd="2" destOrd="0" presId="urn:microsoft.com/office/officeart/2005/8/layout/default"/>
    <dgm:cxn modelId="{C3F31016-950B-4980-BCA0-60AFB82CA20B}" type="presParOf" srcId="{AE904F54-FAAA-4602-9103-F056B196EDD0}" destId="{D7E0E6EA-CEE8-49AF-855B-65A9DBCD35E7}" srcOrd="3" destOrd="0" presId="urn:microsoft.com/office/officeart/2005/8/layout/default"/>
    <dgm:cxn modelId="{66D8BF95-14A2-4A7A-8AC4-4102E074C4A2}" type="presParOf" srcId="{AE904F54-FAAA-4602-9103-F056B196EDD0}" destId="{4A1F6D2A-FF92-4416-8711-5F0C8CF9C371}" srcOrd="4" destOrd="0" presId="urn:microsoft.com/office/officeart/2005/8/layout/default"/>
    <dgm:cxn modelId="{16AF1AD2-7470-48A2-B5DA-99955BF5F31D}" type="presParOf" srcId="{AE904F54-FAAA-4602-9103-F056B196EDD0}" destId="{52083FDD-1F62-400D-AEC0-3A093B15C392}" srcOrd="5" destOrd="0" presId="urn:microsoft.com/office/officeart/2005/8/layout/default"/>
    <dgm:cxn modelId="{CABE638D-2223-46BE-9DB7-29DD7F2DC22E}" type="presParOf" srcId="{AE904F54-FAAA-4602-9103-F056B196EDD0}" destId="{BBC06E9E-D247-49D3-9C43-BCD386BA6E8A}" srcOrd="6" destOrd="0" presId="urn:microsoft.com/office/officeart/2005/8/layout/default"/>
    <dgm:cxn modelId="{B031E352-7240-427F-8F42-021B75EAE3B1}" type="presParOf" srcId="{AE904F54-FAAA-4602-9103-F056B196EDD0}" destId="{5BB057AA-2C9C-4DE3-BB4B-5860239CF067}" srcOrd="7" destOrd="0" presId="urn:microsoft.com/office/officeart/2005/8/layout/default"/>
    <dgm:cxn modelId="{9193264A-60DF-4F0E-9014-6889DE909188}" type="presParOf" srcId="{AE904F54-FAAA-4602-9103-F056B196EDD0}" destId="{5155B4E0-7C8A-4E16-A443-954D5987A935}" srcOrd="8" destOrd="0" presId="urn:microsoft.com/office/officeart/2005/8/layout/default"/>
    <dgm:cxn modelId="{0C488C62-4B26-42E9-9D09-61F248347BB3}" type="presParOf" srcId="{AE904F54-FAAA-4602-9103-F056B196EDD0}" destId="{BF9416C2-56AE-424E-BF60-07FA2890039B}" srcOrd="9" destOrd="0" presId="urn:microsoft.com/office/officeart/2005/8/layout/default"/>
    <dgm:cxn modelId="{A037C16A-2894-402B-A92B-CA1B28C1864F}" type="presParOf" srcId="{AE904F54-FAAA-4602-9103-F056B196EDD0}" destId="{4F9ADBB3-24B4-4EA8-8E6C-A8951D6B55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0133-384A-47D8-A8B3-B667E82BA5A1}">
      <dsp:nvSpPr>
        <dsp:cNvPr id="0" name=""/>
        <dsp:cNvSpPr/>
      </dsp:nvSpPr>
      <dsp:spPr>
        <a:xfrm>
          <a:off x="0" y="2299"/>
          <a:ext cx="6812280" cy="1165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917D2-9D41-491C-90A4-83516591FE7C}">
      <dsp:nvSpPr>
        <dsp:cNvPr id="0" name=""/>
        <dsp:cNvSpPr/>
      </dsp:nvSpPr>
      <dsp:spPr>
        <a:xfrm>
          <a:off x="352598" y="264562"/>
          <a:ext cx="641087" cy="641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CAAD8-C0BD-449A-93B4-378FBC533D28}">
      <dsp:nvSpPr>
        <dsp:cNvPr id="0" name=""/>
        <dsp:cNvSpPr/>
      </dsp:nvSpPr>
      <dsp:spPr>
        <a:xfrm>
          <a:off x="1346283" y="2299"/>
          <a:ext cx="5465996" cy="1165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61" tIns="123361" rIns="123361" bIns="12336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Program „Wolski poliglota” – 2 razy w tygodniu zajęcia z języka angielskiego</a:t>
          </a:r>
          <a:endParaRPr lang="en-US" sz="1900" kern="1200"/>
        </a:p>
      </dsp:txBody>
      <dsp:txXfrm>
        <a:off x="1346283" y="2299"/>
        <a:ext cx="5465996" cy="1165613"/>
      </dsp:txXfrm>
    </dsp:sp>
    <dsp:sp modelId="{85473AB9-FFA8-4E55-AC3B-62C6ACE8FFD6}">
      <dsp:nvSpPr>
        <dsp:cNvPr id="0" name=""/>
        <dsp:cNvSpPr/>
      </dsp:nvSpPr>
      <dsp:spPr>
        <a:xfrm>
          <a:off x="0" y="1459316"/>
          <a:ext cx="6812280" cy="11656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243F8-D30D-4C21-855F-AB2DB3CD6587}">
      <dsp:nvSpPr>
        <dsp:cNvPr id="0" name=""/>
        <dsp:cNvSpPr/>
      </dsp:nvSpPr>
      <dsp:spPr>
        <a:xfrm>
          <a:off x="352598" y="1721579"/>
          <a:ext cx="641087" cy="641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994C3-F17C-4835-9A46-6F453741FED1}">
      <dsp:nvSpPr>
        <dsp:cNvPr id="0" name=""/>
        <dsp:cNvSpPr/>
      </dsp:nvSpPr>
      <dsp:spPr>
        <a:xfrm>
          <a:off x="1346283" y="1459316"/>
          <a:ext cx="5465996" cy="1165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61" tIns="123361" rIns="123361" bIns="12336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Edukacja kulturalna – wyjścia do kina, teatru lub muzeum </a:t>
          </a:r>
          <a:endParaRPr lang="en-US" sz="1900" kern="1200" dirty="0"/>
        </a:p>
      </dsp:txBody>
      <dsp:txXfrm>
        <a:off x="1346283" y="1459316"/>
        <a:ext cx="5465996" cy="1165613"/>
      </dsp:txXfrm>
    </dsp:sp>
    <dsp:sp modelId="{7818B3B0-67E2-45EB-BC29-C764C9E5CA52}">
      <dsp:nvSpPr>
        <dsp:cNvPr id="0" name=""/>
        <dsp:cNvSpPr/>
      </dsp:nvSpPr>
      <dsp:spPr>
        <a:xfrm>
          <a:off x="0" y="2916333"/>
          <a:ext cx="6812280" cy="11656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72FB0-A6F3-4CB6-83F2-7964A59C5CE3}">
      <dsp:nvSpPr>
        <dsp:cNvPr id="0" name=""/>
        <dsp:cNvSpPr/>
      </dsp:nvSpPr>
      <dsp:spPr>
        <a:xfrm>
          <a:off x="352598" y="3178596"/>
          <a:ext cx="641087" cy="641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DF413-04AB-4D1A-B543-AF0C25DEE0D9}">
      <dsp:nvSpPr>
        <dsp:cNvPr id="0" name=""/>
        <dsp:cNvSpPr/>
      </dsp:nvSpPr>
      <dsp:spPr>
        <a:xfrm>
          <a:off x="1346283" y="2916333"/>
          <a:ext cx="5465996" cy="1165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61" tIns="123361" rIns="123361" bIns="12336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Akcja „Zdrowa kanapka” – program dożywiania każdego dziecka w okresie grudzień-marzec</a:t>
          </a:r>
          <a:endParaRPr lang="en-US" sz="1900" kern="1200"/>
        </a:p>
      </dsp:txBody>
      <dsp:txXfrm>
        <a:off x="1346283" y="2916333"/>
        <a:ext cx="5465996" cy="1165613"/>
      </dsp:txXfrm>
    </dsp:sp>
    <dsp:sp modelId="{AFC7A134-9542-411A-A62F-576875FDDF64}">
      <dsp:nvSpPr>
        <dsp:cNvPr id="0" name=""/>
        <dsp:cNvSpPr/>
      </dsp:nvSpPr>
      <dsp:spPr>
        <a:xfrm>
          <a:off x="0" y="4373350"/>
          <a:ext cx="6812280" cy="11656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06B9-66D8-43B4-A753-E3A4BD58EDC5}">
      <dsp:nvSpPr>
        <dsp:cNvPr id="0" name=""/>
        <dsp:cNvSpPr/>
      </dsp:nvSpPr>
      <dsp:spPr>
        <a:xfrm>
          <a:off x="352598" y="4635613"/>
          <a:ext cx="641087" cy="6410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8184F-C23B-4A60-B3C7-ECF215414FEB}">
      <dsp:nvSpPr>
        <dsp:cNvPr id="0" name=""/>
        <dsp:cNvSpPr/>
      </dsp:nvSpPr>
      <dsp:spPr>
        <a:xfrm>
          <a:off x="1346283" y="4373350"/>
          <a:ext cx="5465996" cy="1165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61" tIns="123361" rIns="123361" bIns="12336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Wyprawka plastyczna </a:t>
          </a:r>
          <a:endParaRPr lang="en-US" sz="1900" kern="1200"/>
        </a:p>
      </dsp:txBody>
      <dsp:txXfrm>
        <a:off x="1346283" y="4373350"/>
        <a:ext cx="5465996" cy="1165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8A45-B132-42D4-A056-EE3795817884}">
      <dsp:nvSpPr>
        <dsp:cNvPr id="0" name=""/>
        <dsp:cNvSpPr/>
      </dsp:nvSpPr>
      <dsp:spPr>
        <a:xfrm>
          <a:off x="0" y="4278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Psycholog</a:t>
          </a:r>
          <a:endParaRPr lang="en-US" sz="3600" kern="1200"/>
        </a:p>
      </dsp:txBody>
      <dsp:txXfrm>
        <a:off x="0" y="42780"/>
        <a:ext cx="3286125" cy="1971675"/>
      </dsp:txXfrm>
    </dsp:sp>
    <dsp:sp modelId="{B07F62A2-31A0-4FE1-A2B3-10F9AA27A7A8}">
      <dsp:nvSpPr>
        <dsp:cNvPr id="0" name=""/>
        <dsp:cNvSpPr/>
      </dsp:nvSpPr>
      <dsp:spPr>
        <a:xfrm>
          <a:off x="3614737" y="4278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Pedagog</a:t>
          </a:r>
          <a:endParaRPr lang="en-US" sz="3600" kern="1200"/>
        </a:p>
      </dsp:txBody>
      <dsp:txXfrm>
        <a:off x="3614737" y="42780"/>
        <a:ext cx="3286125" cy="1971675"/>
      </dsp:txXfrm>
    </dsp:sp>
    <dsp:sp modelId="{4A1F6D2A-FF92-4416-8711-5F0C8CF9C371}">
      <dsp:nvSpPr>
        <dsp:cNvPr id="0" name=""/>
        <dsp:cNvSpPr/>
      </dsp:nvSpPr>
      <dsp:spPr>
        <a:xfrm>
          <a:off x="7229475" y="4278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Terapeuta pedagogiczny</a:t>
          </a:r>
          <a:endParaRPr lang="en-US" sz="3600" kern="1200"/>
        </a:p>
      </dsp:txBody>
      <dsp:txXfrm>
        <a:off x="7229475" y="42780"/>
        <a:ext cx="3286125" cy="1971675"/>
      </dsp:txXfrm>
    </dsp:sp>
    <dsp:sp modelId="{BBC06E9E-D247-49D3-9C43-BCD386BA6E8A}">
      <dsp:nvSpPr>
        <dsp:cNvPr id="0" name=""/>
        <dsp:cNvSpPr/>
      </dsp:nvSpPr>
      <dsp:spPr>
        <a:xfrm>
          <a:off x="0" y="234306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Logopeda</a:t>
          </a:r>
          <a:endParaRPr lang="en-US" sz="3600" kern="1200"/>
        </a:p>
      </dsp:txBody>
      <dsp:txXfrm>
        <a:off x="0" y="2343068"/>
        <a:ext cx="3286125" cy="1971675"/>
      </dsp:txXfrm>
    </dsp:sp>
    <dsp:sp modelId="{5155B4E0-7C8A-4E16-A443-954D5987A935}">
      <dsp:nvSpPr>
        <dsp:cNvPr id="0" name=""/>
        <dsp:cNvSpPr/>
      </dsp:nvSpPr>
      <dsp:spPr>
        <a:xfrm>
          <a:off x="3614737" y="234306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Pedagog specjalny</a:t>
          </a:r>
          <a:endParaRPr lang="en-US" sz="3600" kern="1200" dirty="0"/>
        </a:p>
      </dsp:txBody>
      <dsp:txXfrm>
        <a:off x="3614737" y="2343068"/>
        <a:ext cx="3286125" cy="1971675"/>
      </dsp:txXfrm>
    </dsp:sp>
    <dsp:sp modelId="{4F9ADBB3-24B4-4EA8-8E6C-A8951D6B55D5}">
      <dsp:nvSpPr>
        <dsp:cNvPr id="0" name=""/>
        <dsp:cNvSpPr/>
      </dsp:nvSpPr>
      <dsp:spPr>
        <a:xfrm>
          <a:off x="7229475" y="2343068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Pielęgniarka </a:t>
          </a:r>
          <a:endParaRPr lang="en-US" sz="3600" kern="1200" dirty="0"/>
        </a:p>
      </dsp:txBody>
      <dsp:txXfrm>
        <a:off x="7229475" y="234306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76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2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7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3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795" r:id="rId6"/>
    <p:sldLayoutId id="2147483791" r:id="rId7"/>
    <p:sldLayoutId id="2147483792" r:id="rId8"/>
    <p:sldLayoutId id="2147483793" r:id="rId9"/>
    <p:sldLayoutId id="2147483794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CE1C5-F9D3-D915-D8AF-06EF265B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5000"/>
          <a:stretch/>
        </p:blipFill>
        <p:spPr>
          <a:xfrm>
            <a:off x="21" y="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9C6B14-3C37-0061-8288-86FECEECF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pl-PL" sz="3400" dirty="0"/>
              <a:t>Szkoła Podstawowa nr 403 </a:t>
            </a:r>
            <a:br>
              <a:rPr lang="pl-PL" sz="3400" dirty="0"/>
            </a:br>
            <a:r>
              <a:rPr lang="pl-PL" sz="3400" dirty="0"/>
              <a:t>w Warszawie</a:t>
            </a:r>
            <a:br>
              <a:rPr lang="pl-PL" sz="3400" dirty="0"/>
            </a:br>
            <a:r>
              <a:rPr lang="pl-PL" sz="3400" dirty="0"/>
              <a:t>ul. Kacpra Karlińskiego 6</a:t>
            </a:r>
            <a:br>
              <a:rPr lang="pl-PL" sz="3400" dirty="0"/>
            </a:br>
            <a:r>
              <a:rPr lang="pl-PL" sz="3400" dirty="0"/>
              <a:t>01 – 262 Warszawa       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0BF4AA-92E6-0539-B6D3-24F0C88C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</a:rPr>
              <a:t>Tel. 22 277 70 82</a:t>
            </a:r>
          </a:p>
          <a:p>
            <a:pPr algn="ctr"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</a:rPr>
              <a:t>www.sp403.edu.pl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5C0B8D8-43C7-ED75-E3DB-97EBBE09F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18" y="4823343"/>
            <a:ext cx="1735494" cy="17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E11504-19CF-5F11-BB2E-D29F4AF5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pl-PL" sz="3100" dirty="0"/>
              <a:t>Oferta oddziału przedszkolnego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204A3F4-691C-6E21-A000-B067C8A4B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126977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98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79CB03-77A3-48F2-A1C8-52F03FCB3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54" y="633619"/>
            <a:ext cx="45209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F95A82-5FF5-1FC9-8CE4-9ECB17A3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978408"/>
            <a:ext cx="3721608" cy="1106424"/>
          </a:xfrm>
        </p:spPr>
        <p:txBody>
          <a:bodyPr>
            <a:normAutofit/>
          </a:bodyPr>
          <a:lstStyle/>
          <a:p>
            <a:r>
              <a:rPr lang="pl-PL" sz="2800"/>
              <a:t>Oferta oddziału przedszkolnego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4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53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15B10A-1853-5B6E-28AC-C104C9AC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368296"/>
            <a:ext cx="3721608" cy="3502152"/>
          </a:xfrm>
        </p:spPr>
        <p:txBody>
          <a:bodyPr>
            <a:normAutofit/>
          </a:bodyPr>
          <a:lstStyle/>
          <a:p>
            <a:r>
              <a:rPr lang="pl-PL" sz="2800" dirty="0"/>
              <a:t>innowacje pedagogiczne;</a:t>
            </a:r>
          </a:p>
          <a:p>
            <a:r>
              <a:rPr lang="pl-PL" sz="2800" dirty="0"/>
              <a:t>wycieczki;</a:t>
            </a:r>
          </a:p>
          <a:p>
            <a:r>
              <a:rPr lang="pl-PL" sz="2800" dirty="0"/>
              <a:t>zajęcia muzyczne;</a:t>
            </a:r>
          </a:p>
          <a:p>
            <a:r>
              <a:rPr lang="pl-PL" sz="2800" dirty="0"/>
              <a:t>imprezy szkolne.</a:t>
            </a:r>
          </a:p>
        </p:txBody>
      </p:sp>
      <p:pic>
        <p:nvPicPr>
          <p:cNvPr id="7" name="Obraz 6" descr="Obraz zawierający zewnętrzne, osoba, drzewo, trawa&#10;&#10;Opis wygenerowany automatycznie">
            <a:extLst>
              <a:ext uri="{FF2B5EF4-FFF2-40B4-BE49-F238E27FC236}">
                <a16:creationId xmlns:a16="http://schemas.microsoft.com/office/drawing/2014/main" id="{6E637E90-3200-717F-FDC6-35441481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1980" b="-4"/>
          <a:stretch/>
        </p:blipFill>
        <p:spPr>
          <a:xfrm>
            <a:off x="5171031" y="10"/>
            <a:ext cx="3144714" cy="3209534"/>
          </a:xfrm>
          <a:prstGeom prst="rect">
            <a:avLst/>
          </a:prstGeom>
        </p:spPr>
      </p:pic>
      <p:pic>
        <p:nvPicPr>
          <p:cNvPr id="11" name="Obraz 10" descr="Obraz zawierający osoba, dziecko, wewnątrz, grupa&#10;&#10;Opis wygenerowany automatycznie">
            <a:extLst>
              <a:ext uri="{FF2B5EF4-FFF2-40B4-BE49-F238E27FC236}">
                <a16:creationId xmlns:a16="http://schemas.microsoft.com/office/drawing/2014/main" id="{08828BDB-75B0-65EA-9BB3-0BB494895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5382"/>
          <a:stretch/>
        </p:blipFill>
        <p:spPr>
          <a:xfrm>
            <a:off x="5171033" y="3310128"/>
            <a:ext cx="3144712" cy="3547872"/>
          </a:xfrm>
          <a:prstGeom prst="rect">
            <a:avLst/>
          </a:prstGeom>
        </p:spPr>
      </p:pic>
      <p:pic>
        <p:nvPicPr>
          <p:cNvPr id="9" name="Obraz 8" descr="Obraz zawierający wewnątrz, stół, pomieszczenie, bałagan&#10;&#10;Opis wygenerowany automatycznie">
            <a:extLst>
              <a:ext uri="{FF2B5EF4-FFF2-40B4-BE49-F238E27FC236}">
                <a16:creationId xmlns:a16="http://schemas.microsoft.com/office/drawing/2014/main" id="{426D5007-8F4B-E6C5-5C40-3AE81D0975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1" r="-4" b="-4"/>
          <a:stretch/>
        </p:blipFill>
        <p:spPr>
          <a:xfrm>
            <a:off x="8416348" y="10"/>
            <a:ext cx="3775651" cy="4133078"/>
          </a:xfrm>
          <a:prstGeom prst="rect">
            <a:avLst/>
          </a:prstGeom>
        </p:spPr>
      </p:pic>
      <p:pic>
        <p:nvPicPr>
          <p:cNvPr id="5" name="Obraz 4" descr="Obraz zawierający dziecko, osoba, mały, wewnątrz&#10;&#10;Opis wygenerowany automatycznie">
            <a:extLst>
              <a:ext uri="{FF2B5EF4-FFF2-40B4-BE49-F238E27FC236}">
                <a16:creationId xmlns:a16="http://schemas.microsoft.com/office/drawing/2014/main" id="{AA580D58-A810-7DD4-2982-D401E3034D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323"/>
          <a:stretch/>
        </p:blipFill>
        <p:spPr>
          <a:xfrm>
            <a:off x="8416348" y="4233672"/>
            <a:ext cx="3775652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4FC6A2-3C9A-09AF-8238-F463827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l-PL" dirty="0"/>
              <a:t>Specjalistyczna kadra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CE5E419-5DC1-08FF-7664-E3689EC46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01516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26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F7809F-7E6F-43AA-B5BD-969F9DECB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woda, budynek, z widokiem&#10;&#10;Opis wygenerowany automatycznie">
            <a:extLst>
              <a:ext uri="{FF2B5EF4-FFF2-40B4-BE49-F238E27FC236}">
                <a16:creationId xmlns:a16="http://schemas.microsoft.com/office/drawing/2014/main" id="{992A7F92-FDF1-7389-94D7-CB28678C0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r="14967" b="-4"/>
          <a:stretch/>
        </p:blipFill>
        <p:spPr>
          <a:xfrm>
            <a:off x="20" y="10"/>
            <a:ext cx="3153821" cy="3209534"/>
          </a:xfrm>
          <a:prstGeom prst="rect">
            <a:avLst/>
          </a:prstGeom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D784FC91-EDCD-B904-60B9-0FAACAA92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4" r="8345" b="-1"/>
          <a:stretch/>
        </p:blipFill>
        <p:spPr>
          <a:xfrm>
            <a:off x="20" y="3310148"/>
            <a:ext cx="3153821" cy="3547852"/>
          </a:xfrm>
          <a:prstGeom prst="rect">
            <a:avLst/>
          </a:prstGeom>
        </p:spPr>
      </p:pic>
      <p:pic>
        <p:nvPicPr>
          <p:cNvPr id="9" name="Obraz 8" descr="Obraz zawierający wewnątrz, podłoże&#10;&#10;Opis wygenerowany automatycznie">
            <a:extLst>
              <a:ext uri="{FF2B5EF4-FFF2-40B4-BE49-F238E27FC236}">
                <a16:creationId xmlns:a16="http://schemas.microsoft.com/office/drawing/2014/main" id="{1A369E6D-4789-FA80-0571-11C0BBBB8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2" r="5840" b="1"/>
          <a:stretch/>
        </p:blipFill>
        <p:spPr>
          <a:xfrm>
            <a:off x="3254444" y="10"/>
            <a:ext cx="3781391" cy="4133078"/>
          </a:xfrm>
          <a:prstGeom prst="rect">
            <a:avLst/>
          </a:prstGeom>
        </p:spPr>
      </p:pic>
      <p:pic>
        <p:nvPicPr>
          <p:cNvPr id="5" name="Obraz 4" descr="Obraz zawierający sufit, wewnątrz, obszar, stół&#10;&#10;Opis wygenerowany automatycznie">
            <a:extLst>
              <a:ext uri="{FF2B5EF4-FFF2-40B4-BE49-F238E27FC236}">
                <a16:creationId xmlns:a16="http://schemas.microsoft.com/office/drawing/2014/main" id="{D606A77C-ADE2-623A-E29E-316FC6EE41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 r="-5" b="-5"/>
          <a:stretch/>
        </p:blipFill>
        <p:spPr>
          <a:xfrm>
            <a:off x="3285091" y="4183380"/>
            <a:ext cx="3781391" cy="2624328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8785" y="633619"/>
            <a:ext cx="45209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28A5F7-1D25-95F1-BF19-527DC7FA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832" y="978408"/>
            <a:ext cx="3721608" cy="1106424"/>
          </a:xfrm>
        </p:spPr>
        <p:txBody>
          <a:bodyPr>
            <a:normAutofit/>
          </a:bodyPr>
          <a:lstStyle/>
          <a:p>
            <a:r>
              <a:rPr lang="pl-PL" sz="2800"/>
              <a:t>Nasza szkoła, to: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776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667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12C25-D038-7A72-6AF0-4037A872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832" y="2368296"/>
            <a:ext cx="3721608" cy="3502152"/>
          </a:xfrm>
        </p:spPr>
        <p:txBody>
          <a:bodyPr>
            <a:normAutofit/>
          </a:bodyPr>
          <a:lstStyle/>
          <a:p>
            <a:r>
              <a:rPr lang="pl-PL" sz="1700" dirty="0"/>
              <a:t>nowoczesne i przestronne wnętrza;</a:t>
            </a:r>
          </a:p>
          <a:p>
            <a:r>
              <a:rPr lang="pl-PL" sz="1700" dirty="0"/>
              <a:t>stołówka z pysznymi posiłkami;</a:t>
            </a:r>
          </a:p>
          <a:p>
            <a:r>
              <a:rPr lang="pl-PL" sz="1700" dirty="0"/>
              <a:t>duża sala gimnastyczna i boisko szkolne;</a:t>
            </a:r>
          </a:p>
          <a:p>
            <a:r>
              <a:rPr lang="pl-PL" sz="1700" dirty="0"/>
              <a:t>biblioteka;</a:t>
            </a:r>
          </a:p>
          <a:p>
            <a:r>
              <a:rPr lang="pl-PL" sz="1700" dirty="0"/>
              <a:t>sprzęt multimedialny w każdej sali.</a:t>
            </a:r>
          </a:p>
          <a:p>
            <a:endParaRPr lang="pl-PL" sz="1700" dirty="0"/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220915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71D98A4-63C4-4A75-BD52-CB7C4B67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FBD35E-9512-AE4E-5F1C-4263B53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Zapraszamy do nas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Symbol zastępczy zawartości 4" descr="Obraz zawierający wewnątrz, sufit, kolorowy&#10;&#10;Opis wygenerowany automatycznie">
            <a:extLst>
              <a:ext uri="{FF2B5EF4-FFF2-40B4-BE49-F238E27FC236}">
                <a16:creationId xmlns:a16="http://schemas.microsoft.com/office/drawing/2014/main" id="{43F2ED0A-CE95-055E-644D-9DE64646E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r="-4" b="-4"/>
          <a:stretch/>
        </p:blipFill>
        <p:spPr>
          <a:xfrm>
            <a:off x="246888" y="299258"/>
            <a:ext cx="2834640" cy="4094573"/>
          </a:xfrm>
          <a:prstGeom prst="rect">
            <a:avLst/>
          </a:prstGeom>
        </p:spPr>
      </p:pic>
      <p:pic>
        <p:nvPicPr>
          <p:cNvPr id="11" name="Obraz 10" descr="Obraz zawierający podłoże, wewnątrz, pomieszczenie, meble&#10;&#10;Opis wygenerowany automatycznie">
            <a:extLst>
              <a:ext uri="{FF2B5EF4-FFF2-40B4-BE49-F238E27FC236}">
                <a16:creationId xmlns:a16="http://schemas.microsoft.com/office/drawing/2014/main" id="{AEDF5E40-06A4-0C8D-61F3-22AC7B8B1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r="26248" b="3"/>
          <a:stretch/>
        </p:blipFill>
        <p:spPr>
          <a:xfrm>
            <a:off x="3200400" y="299258"/>
            <a:ext cx="2834640" cy="4094573"/>
          </a:xfrm>
          <a:prstGeom prst="rect">
            <a:avLst/>
          </a:prstGeom>
        </p:spPr>
      </p:pic>
      <p:pic>
        <p:nvPicPr>
          <p:cNvPr id="21" name="Obraz 20" descr="Obraz zawierający tekst, wewnątrz, stół&#10;&#10;Opis wygenerowany automatycznie">
            <a:extLst>
              <a:ext uri="{FF2B5EF4-FFF2-40B4-BE49-F238E27FC236}">
                <a16:creationId xmlns:a16="http://schemas.microsoft.com/office/drawing/2014/main" id="{FD5E3868-D715-75AC-C704-9F4E3F1E2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r="29172" b="3"/>
          <a:stretch/>
        </p:blipFill>
        <p:spPr>
          <a:xfrm>
            <a:off x="6153912" y="299258"/>
            <a:ext cx="2834640" cy="4094573"/>
          </a:xfrm>
          <a:prstGeom prst="rect">
            <a:avLst/>
          </a:prstGeom>
        </p:spPr>
      </p:pic>
      <p:pic>
        <p:nvPicPr>
          <p:cNvPr id="9" name="Obraz 8" descr="Obraz zawierający podłoże, wewnątrz, budynek, sufit&#10;&#10;Opis wygenerowany automatycznie">
            <a:extLst>
              <a:ext uri="{FF2B5EF4-FFF2-40B4-BE49-F238E27FC236}">
                <a16:creationId xmlns:a16="http://schemas.microsoft.com/office/drawing/2014/main" id="{C16D1A77-04CF-E8DD-4831-60301E478B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r="24068" b="3"/>
          <a:stretch/>
        </p:blipFill>
        <p:spPr>
          <a:xfrm>
            <a:off x="9107424" y="299258"/>
            <a:ext cx="2834640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C03DDB2E-68A6-4B69-8803-0A52B5921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B71942-D373-FF28-E1A3-906E96BC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377" y="856271"/>
            <a:ext cx="4839245" cy="1051193"/>
          </a:xfrm>
        </p:spPr>
        <p:txBody>
          <a:bodyPr anchor="b">
            <a:normAutofit/>
          </a:bodyPr>
          <a:lstStyle/>
          <a:p>
            <a:r>
              <a:rPr lang="pl-PL" sz="3800" dirty="0"/>
              <a:t>Zapraszamy do nas</a:t>
            </a:r>
          </a:p>
        </p:txBody>
      </p:sp>
      <p:pic>
        <p:nvPicPr>
          <p:cNvPr id="6" name="Obraz 5" descr="Obraz zawierający osoba, wewnątrz, grupa, sypialnia&#10;&#10;Opis wygenerowany automatycznie">
            <a:extLst>
              <a:ext uri="{FF2B5EF4-FFF2-40B4-BE49-F238E27FC236}">
                <a16:creationId xmlns:a16="http://schemas.microsoft.com/office/drawing/2014/main" id="{782BDD94-9678-24C6-85B2-913440E0E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r="4" b="3935"/>
          <a:stretch/>
        </p:blipFill>
        <p:spPr>
          <a:xfrm>
            <a:off x="402639" y="601141"/>
            <a:ext cx="2996282" cy="2070529"/>
          </a:xfrm>
          <a:prstGeom prst="rect">
            <a:avLst/>
          </a:prstGeom>
        </p:spPr>
      </p:pic>
      <p:pic>
        <p:nvPicPr>
          <p:cNvPr id="7" name="Obraz 6" descr="Obraz zawierający osoba, dziecko, grupa, wypchany&#10;&#10;Opis wygenerowany automatycznie">
            <a:extLst>
              <a:ext uri="{FF2B5EF4-FFF2-40B4-BE49-F238E27FC236}">
                <a16:creationId xmlns:a16="http://schemas.microsoft.com/office/drawing/2014/main" id="{FA42E1E0-62E7-8DCD-F722-D0F33BF6E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" r="4" b="8039"/>
          <a:stretch/>
        </p:blipFill>
        <p:spPr>
          <a:xfrm>
            <a:off x="402639" y="2772258"/>
            <a:ext cx="2996282" cy="3409078"/>
          </a:xfrm>
          <a:prstGeom prst="rect">
            <a:avLst/>
          </a:prstGeom>
        </p:spPr>
      </p:pic>
      <p:pic>
        <p:nvPicPr>
          <p:cNvPr id="4" name="Symbol zastępczy zawartości 3" descr="Obraz zawierający osoba, dziecko, wewnątrz, chłopiec&#10;&#10;Opis wygenerowany automatycznie">
            <a:extLst>
              <a:ext uri="{FF2B5EF4-FFF2-40B4-BE49-F238E27FC236}">
                <a16:creationId xmlns:a16="http://schemas.microsoft.com/office/drawing/2014/main" id="{13C930D7-A6C9-E34B-E7BF-6ED3344F59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7" b="-3"/>
          <a:stretch/>
        </p:blipFill>
        <p:spPr>
          <a:xfrm>
            <a:off x="3499525" y="601141"/>
            <a:ext cx="3514226" cy="3302785"/>
          </a:xfrm>
          <a:prstGeom prst="rect">
            <a:avLst/>
          </a:prstGeom>
        </p:spPr>
      </p:pic>
      <p:sp>
        <p:nvSpPr>
          <p:cNvPr id="45" name="Rectangle 37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36709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2012" y="2712821"/>
            <a:ext cx="3975945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tekst, ściana, wewnątrz, płaski&#10;&#10;Opis wygenerowany automatycznie">
            <a:extLst>
              <a:ext uri="{FF2B5EF4-FFF2-40B4-BE49-F238E27FC236}">
                <a16:creationId xmlns:a16="http://schemas.microsoft.com/office/drawing/2014/main" id="{6D0059B3-4884-9832-8E30-28F33C2C1B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5" b="5"/>
          <a:stretch/>
        </p:blipFill>
        <p:spPr>
          <a:xfrm>
            <a:off x="3499525" y="4005064"/>
            <a:ext cx="3514226" cy="2176272"/>
          </a:xfrm>
          <a:prstGeom prst="rect">
            <a:avLst/>
          </a:prstGeom>
        </p:spPr>
      </p:pic>
      <p:pic>
        <p:nvPicPr>
          <p:cNvPr id="13" name="Symbol zastępczy zawartości 12" descr="Obraz zawierający tekst, osoba, dziecko, dziewczynka&#10;&#10;Opis wygenerowany automatycznie">
            <a:extLst>
              <a:ext uri="{FF2B5EF4-FFF2-40B4-BE49-F238E27FC236}">
                <a16:creationId xmlns:a16="http://schemas.microsoft.com/office/drawing/2014/main" id="{69FEAF15-986F-BD81-5A9E-B40DB85E1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09" y="2936486"/>
            <a:ext cx="2323517" cy="3244850"/>
          </a:xfrm>
        </p:spPr>
      </p:pic>
      <p:pic>
        <p:nvPicPr>
          <p:cNvPr id="17" name="Obraz 16" descr="Obraz zawierający wewnątrz, ściana, podłoże, pomieszczenie&#10;&#10;Opis wygenerowany automatycznie">
            <a:extLst>
              <a:ext uri="{FF2B5EF4-FFF2-40B4-BE49-F238E27FC236}">
                <a16:creationId xmlns:a16="http://schemas.microsoft.com/office/drawing/2014/main" id="{1D926B4A-5B9A-B6BD-3C7F-6827C436C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84" y="2917521"/>
            <a:ext cx="2433638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1879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133</Words>
  <Application>Microsoft Office PowerPoint</Application>
  <PresentationFormat>Panoramiczny</PresentationFormat>
  <Paragraphs>28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Neue Haas Grotesk Text Pro</vt:lpstr>
      <vt:lpstr>AccentBoxVTI</vt:lpstr>
      <vt:lpstr>Szkoła Podstawowa nr 403  w Warszawie ul. Kacpra Karlińskiego 6 01 – 262 Warszawa         </vt:lpstr>
      <vt:lpstr>Oferta oddziału przedszkolnego</vt:lpstr>
      <vt:lpstr>Oferta oddziału przedszkolnego</vt:lpstr>
      <vt:lpstr>Specjalistyczna kadra</vt:lpstr>
      <vt:lpstr>Nasza szkoła, to:</vt:lpstr>
      <vt:lpstr>Zapraszamy do nas</vt:lpstr>
      <vt:lpstr>Zapraszamy do 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403  w Warszawie ul. Kacpra Karlińskiego 6,  01 – 262 Warszawa         </dc:title>
  <dc:creator>Kalina Szewczyk Urbańska</dc:creator>
  <cp:lastModifiedBy>Monika Ciżewska Maleńka</cp:lastModifiedBy>
  <cp:revision>6</cp:revision>
  <dcterms:created xsi:type="dcterms:W3CDTF">2023-01-18T08:36:37Z</dcterms:created>
  <dcterms:modified xsi:type="dcterms:W3CDTF">2024-02-16T12:09:16Z</dcterms:modified>
</cp:coreProperties>
</file>