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BE94F-A0F2-46BA-B7FB-DC19A74C40E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2CB1BC-A6BA-4C5D-93B3-AF4A1EC27716}">
      <dgm:prSet/>
      <dgm:spPr/>
      <dgm:t>
        <a:bodyPr/>
        <a:lstStyle/>
        <a:p>
          <a:r>
            <a:rPr lang="pl-PL"/>
            <a:t>Psycholog</a:t>
          </a:r>
          <a:endParaRPr lang="en-US"/>
        </a:p>
      </dgm:t>
    </dgm:pt>
    <dgm:pt modelId="{FF6361ED-E390-4127-B93F-E61DE5C4A8A1}" type="parTrans" cxnId="{D119C71B-E089-4A7D-84D0-A32010E5B2C0}">
      <dgm:prSet/>
      <dgm:spPr/>
      <dgm:t>
        <a:bodyPr/>
        <a:lstStyle/>
        <a:p>
          <a:endParaRPr lang="en-US"/>
        </a:p>
      </dgm:t>
    </dgm:pt>
    <dgm:pt modelId="{07BD8721-A264-41DC-925A-E5C65AB08BD4}" type="sibTrans" cxnId="{D119C71B-E089-4A7D-84D0-A32010E5B2C0}">
      <dgm:prSet/>
      <dgm:spPr/>
      <dgm:t>
        <a:bodyPr/>
        <a:lstStyle/>
        <a:p>
          <a:endParaRPr lang="en-US"/>
        </a:p>
      </dgm:t>
    </dgm:pt>
    <dgm:pt modelId="{733A699E-42F7-4A12-A526-B7B0370528A1}">
      <dgm:prSet/>
      <dgm:spPr/>
      <dgm:t>
        <a:bodyPr/>
        <a:lstStyle/>
        <a:p>
          <a:r>
            <a:rPr lang="pl-PL"/>
            <a:t>Pedagog</a:t>
          </a:r>
          <a:endParaRPr lang="en-US"/>
        </a:p>
      </dgm:t>
    </dgm:pt>
    <dgm:pt modelId="{188A29DE-22A5-4579-8C7A-3F6C0BCCD523}" type="parTrans" cxnId="{1250CCB9-3A74-4096-9CA5-71CFDBBD872D}">
      <dgm:prSet/>
      <dgm:spPr/>
      <dgm:t>
        <a:bodyPr/>
        <a:lstStyle/>
        <a:p>
          <a:endParaRPr lang="en-US"/>
        </a:p>
      </dgm:t>
    </dgm:pt>
    <dgm:pt modelId="{F4CE9AE9-FFA3-4CA8-B50E-51D565673EF6}" type="sibTrans" cxnId="{1250CCB9-3A74-4096-9CA5-71CFDBBD872D}">
      <dgm:prSet/>
      <dgm:spPr/>
      <dgm:t>
        <a:bodyPr/>
        <a:lstStyle/>
        <a:p>
          <a:endParaRPr lang="en-US"/>
        </a:p>
      </dgm:t>
    </dgm:pt>
    <dgm:pt modelId="{F7CB31C3-9BEF-49C8-A15B-F5B06FC7C651}">
      <dgm:prSet/>
      <dgm:spPr/>
      <dgm:t>
        <a:bodyPr/>
        <a:lstStyle/>
        <a:p>
          <a:r>
            <a:rPr lang="pl-PL"/>
            <a:t>Terapeuta pedagogiczny</a:t>
          </a:r>
          <a:endParaRPr lang="en-US"/>
        </a:p>
      </dgm:t>
    </dgm:pt>
    <dgm:pt modelId="{1E42520B-222F-4344-858C-9B44FC86CCAF}" type="parTrans" cxnId="{BE59DA3B-1A48-4BE5-909F-4DC254BB7733}">
      <dgm:prSet/>
      <dgm:spPr/>
      <dgm:t>
        <a:bodyPr/>
        <a:lstStyle/>
        <a:p>
          <a:endParaRPr lang="en-US"/>
        </a:p>
      </dgm:t>
    </dgm:pt>
    <dgm:pt modelId="{FD056F81-FDE1-4612-A5CC-2993D55AAB7F}" type="sibTrans" cxnId="{BE59DA3B-1A48-4BE5-909F-4DC254BB7733}">
      <dgm:prSet/>
      <dgm:spPr/>
      <dgm:t>
        <a:bodyPr/>
        <a:lstStyle/>
        <a:p>
          <a:endParaRPr lang="en-US"/>
        </a:p>
      </dgm:t>
    </dgm:pt>
    <dgm:pt modelId="{9D2230CB-9560-46FC-9C4B-0D5C14E764B1}">
      <dgm:prSet/>
      <dgm:spPr/>
      <dgm:t>
        <a:bodyPr/>
        <a:lstStyle/>
        <a:p>
          <a:r>
            <a:rPr lang="pl-PL"/>
            <a:t>Logopeda</a:t>
          </a:r>
          <a:endParaRPr lang="en-US"/>
        </a:p>
      </dgm:t>
    </dgm:pt>
    <dgm:pt modelId="{A43C848D-C16A-42F4-9E01-21E8AA674499}" type="parTrans" cxnId="{E3DF79A2-EFB5-409C-A88D-3822EFC92E42}">
      <dgm:prSet/>
      <dgm:spPr/>
      <dgm:t>
        <a:bodyPr/>
        <a:lstStyle/>
        <a:p>
          <a:endParaRPr lang="en-US"/>
        </a:p>
      </dgm:t>
    </dgm:pt>
    <dgm:pt modelId="{184133F3-42C2-495F-8810-42C2E7884336}" type="sibTrans" cxnId="{E3DF79A2-EFB5-409C-A88D-3822EFC92E42}">
      <dgm:prSet/>
      <dgm:spPr/>
      <dgm:t>
        <a:bodyPr/>
        <a:lstStyle/>
        <a:p>
          <a:endParaRPr lang="en-US"/>
        </a:p>
      </dgm:t>
    </dgm:pt>
    <dgm:pt modelId="{B9A6FF77-42E0-4528-ABA4-3C938E34490A}">
      <dgm:prSet/>
      <dgm:spPr/>
      <dgm:t>
        <a:bodyPr/>
        <a:lstStyle/>
        <a:p>
          <a:r>
            <a:rPr lang="pl-PL" dirty="0"/>
            <a:t>Pedagog specjalny</a:t>
          </a:r>
          <a:endParaRPr lang="en-US" dirty="0"/>
        </a:p>
      </dgm:t>
    </dgm:pt>
    <dgm:pt modelId="{E3F1A8F2-3430-49D1-9A8A-5322F97EAAE7}" type="parTrans" cxnId="{FFD41EE0-B796-4CAF-92B5-F12CD8E0CA42}">
      <dgm:prSet/>
      <dgm:spPr/>
      <dgm:t>
        <a:bodyPr/>
        <a:lstStyle/>
        <a:p>
          <a:endParaRPr lang="en-US"/>
        </a:p>
      </dgm:t>
    </dgm:pt>
    <dgm:pt modelId="{BF869C21-E342-4BCF-87CB-FB108DC7329C}" type="sibTrans" cxnId="{FFD41EE0-B796-4CAF-92B5-F12CD8E0CA42}">
      <dgm:prSet/>
      <dgm:spPr/>
      <dgm:t>
        <a:bodyPr/>
        <a:lstStyle/>
        <a:p>
          <a:endParaRPr lang="en-US"/>
        </a:p>
      </dgm:t>
    </dgm:pt>
    <dgm:pt modelId="{D8C26CDC-8E06-4E3F-A91E-9575941695B0}">
      <dgm:prSet/>
      <dgm:spPr/>
      <dgm:t>
        <a:bodyPr/>
        <a:lstStyle/>
        <a:p>
          <a:r>
            <a:rPr lang="pl-PL" dirty="0"/>
            <a:t>Pielęgniarka </a:t>
          </a:r>
          <a:endParaRPr lang="en-US" dirty="0"/>
        </a:p>
      </dgm:t>
    </dgm:pt>
    <dgm:pt modelId="{AF0ADF77-181C-4765-9BE1-39A3EC6CE5B3}" type="parTrans" cxnId="{E885B814-857D-4C3D-86E7-A5AA7B1BAE04}">
      <dgm:prSet/>
      <dgm:spPr/>
      <dgm:t>
        <a:bodyPr/>
        <a:lstStyle/>
        <a:p>
          <a:endParaRPr lang="pl-PL"/>
        </a:p>
      </dgm:t>
    </dgm:pt>
    <dgm:pt modelId="{A547160D-2DC9-4285-908C-2BA3E6381DBA}" type="sibTrans" cxnId="{E885B814-857D-4C3D-86E7-A5AA7B1BAE04}">
      <dgm:prSet/>
      <dgm:spPr/>
      <dgm:t>
        <a:bodyPr/>
        <a:lstStyle/>
        <a:p>
          <a:endParaRPr lang="pl-PL"/>
        </a:p>
      </dgm:t>
    </dgm:pt>
    <dgm:pt modelId="{AE904F54-FAAA-4602-9103-F056B196EDD0}" type="pres">
      <dgm:prSet presAssocID="{95BBE94F-A0F2-46BA-B7FB-DC19A74C40EB}" presName="diagram" presStyleCnt="0">
        <dgm:presLayoutVars>
          <dgm:dir/>
          <dgm:resizeHandles val="exact"/>
        </dgm:presLayoutVars>
      </dgm:prSet>
      <dgm:spPr/>
    </dgm:pt>
    <dgm:pt modelId="{84678A45-B132-42D4-A056-EE3795817884}" type="pres">
      <dgm:prSet presAssocID="{DC2CB1BC-A6BA-4C5D-93B3-AF4A1EC27716}" presName="node" presStyleLbl="node1" presStyleIdx="0" presStyleCnt="6">
        <dgm:presLayoutVars>
          <dgm:bulletEnabled val="1"/>
        </dgm:presLayoutVars>
      </dgm:prSet>
      <dgm:spPr/>
    </dgm:pt>
    <dgm:pt modelId="{11C7C2F2-8B49-4AAF-BFD4-0090A9F841B8}" type="pres">
      <dgm:prSet presAssocID="{07BD8721-A264-41DC-925A-E5C65AB08BD4}" presName="sibTrans" presStyleCnt="0"/>
      <dgm:spPr/>
    </dgm:pt>
    <dgm:pt modelId="{B07F62A2-31A0-4FE1-A2B3-10F9AA27A7A8}" type="pres">
      <dgm:prSet presAssocID="{733A699E-42F7-4A12-A526-B7B0370528A1}" presName="node" presStyleLbl="node1" presStyleIdx="1" presStyleCnt="6">
        <dgm:presLayoutVars>
          <dgm:bulletEnabled val="1"/>
        </dgm:presLayoutVars>
      </dgm:prSet>
      <dgm:spPr/>
    </dgm:pt>
    <dgm:pt modelId="{D7E0E6EA-CEE8-49AF-855B-65A9DBCD35E7}" type="pres">
      <dgm:prSet presAssocID="{F4CE9AE9-FFA3-4CA8-B50E-51D565673EF6}" presName="sibTrans" presStyleCnt="0"/>
      <dgm:spPr/>
    </dgm:pt>
    <dgm:pt modelId="{4A1F6D2A-FF92-4416-8711-5F0C8CF9C371}" type="pres">
      <dgm:prSet presAssocID="{F7CB31C3-9BEF-49C8-A15B-F5B06FC7C651}" presName="node" presStyleLbl="node1" presStyleIdx="2" presStyleCnt="6">
        <dgm:presLayoutVars>
          <dgm:bulletEnabled val="1"/>
        </dgm:presLayoutVars>
      </dgm:prSet>
      <dgm:spPr/>
    </dgm:pt>
    <dgm:pt modelId="{52083FDD-1F62-400D-AEC0-3A093B15C392}" type="pres">
      <dgm:prSet presAssocID="{FD056F81-FDE1-4612-A5CC-2993D55AAB7F}" presName="sibTrans" presStyleCnt="0"/>
      <dgm:spPr/>
    </dgm:pt>
    <dgm:pt modelId="{BBC06E9E-D247-49D3-9C43-BCD386BA6E8A}" type="pres">
      <dgm:prSet presAssocID="{9D2230CB-9560-46FC-9C4B-0D5C14E764B1}" presName="node" presStyleLbl="node1" presStyleIdx="3" presStyleCnt="6">
        <dgm:presLayoutVars>
          <dgm:bulletEnabled val="1"/>
        </dgm:presLayoutVars>
      </dgm:prSet>
      <dgm:spPr/>
    </dgm:pt>
    <dgm:pt modelId="{5BB057AA-2C9C-4DE3-BB4B-5860239CF067}" type="pres">
      <dgm:prSet presAssocID="{184133F3-42C2-495F-8810-42C2E7884336}" presName="sibTrans" presStyleCnt="0"/>
      <dgm:spPr/>
    </dgm:pt>
    <dgm:pt modelId="{5155B4E0-7C8A-4E16-A443-954D5987A935}" type="pres">
      <dgm:prSet presAssocID="{B9A6FF77-42E0-4528-ABA4-3C938E34490A}" presName="node" presStyleLbl="node1" presStyleIdx="4" presStyleCnt="6">
        <dgm:presLayoutVars>
          <dgm:bulletEnabled val="1"/>
        </dgm:presLayoutVars>
      </dgm:prSet>
      <dgm:spPr/>
    </dgm:pt>
    <dgm:pt modelId="{BF9416C2-56AE-424E-BF60-07FA2890039B}" type="pres">
      <dgm:prSet presAssocID="{BF869C21-E342-4BCF-87CB-FB108DC7329C}" presName="sibTrans" presStyleCnt="0"/>
      <dgm:spPr/>
    </dgm:pt>
    <dgm:pt modelId="{4F9ADBB3-24B4-4EA8-8E6C-A8951D6B55D5}" type="pres">
      <dgm:prSet presAssocID="{D8C26CDC-8E06-4E3F-A91E-9575941695B0}" presName="node" presStyleLbl="node1" presStyleIdx="5" presStyleCnt="6">
        <dgm:presLayoutVars>
          <dgm:bulletEnabled val="1"/>
        </dgm:presLayoutVars>
      </dgm:prSet>
      <dgm:spPr/>
    </dgm:pt>
  </dgm:ptLst>
  <dgm:cxnLst>
    <dgm:cxn modelId="{CC270003-AF99-4AD0-91B0-A3B0D6AFECB5}" type="presOf" srcId="{F7CB31C3-9BEF-49C8-A15B-F5B06FC7C651}" destId="{4A1F6D2A-FF92-4416-8711-5F0C8CF9C371}" srcOrd="0" destOrd="0" presId="urn:microsoft.com/office/officeart/2005/8/layout/default"/>
    <dgm:cxn modelId="{E885B814-857D-4C3D-86E7-A5AA7B1BAE04}" srcId="{95BBE94F-A0F2-46BA-B7FB-DC19A74C40EB}" destId="{D8C26CDC-8E06-4E3F-A91E-9575941695B0}" srcOrd="5" destOrd="0" parTransId="{AF0ADF77-181C-4765-9BE1-39A3EC6CE5B3}" sibTransId="{A547160D-2DC9-4285-908C-2BA3E6381DBA}"/>
    <dgm:cxn modelId="{D119C71B-E089-4A7D-84D0-A32010E5B2C0}" srcId="{95BBE94F-A0F2-46BA-B7FB-DC19A74C40EB}" destId="{DC2CB1BC-A6BA-4C5D-93B3-AF4A1EC27716}" srcOrd="0" destOrd="0" parTransId="{FF6361ED-E390-4127-B93F-E61DE5C4A8A1}" sibTransId="{07BD8721-A264-41DC-925A-E5C65AB08BD4}"/>
    <dgm:cxn modelId="{BE59DA3B-1A48-4BE5-909F-4DC254BB7733}" srcId="{95BBE94F-A0F2-46BA-B7FB-DC19A74C40EB}" destId="{F7CB31C3-9BEF-49C8-A15B-F5B06FC7C651}" srcOrd="2" destOrd="0" parTransId="{1E42520B-222F-4344-858C-9B44FC86CCAF}" sibTransId="{FD056F81-FDE1-4612-A5CC-2993D55AAB7F}"/>
    <dgm:cxn modelId="{3AD6573D-0DF1-49CD-8E62-42E16AA7FCE9}" type="presOf" srcId="{733A699E-42F7-4A12-A526-B7B0370528A1}" destId="{B07F62A2-31A0-4FE1-A2B3-10F9AA27A7A8}" srcOrd="0" destOrd="0" presId="urn:microsoft.com/office/officeart/2005/8/layout/default"/>
    <dgm:cxn modelId="{55E9AA58-3DAC-471E-B1C7-A6F6E9EBA697}" type="presOf" srcId="{D8C26CDC-8E06-4E3F-A91E-9575941695B0}" destId="{4F9ADBB3-24B4-4EA8-8E6C-A8951D6B55D5}" srcOrd="0" destOrd="0" presId="urn:microsoft.com/office/officeart/2005/8/layout/default"/>
    <dgm:cxn modelId="{BE7C4F7C-CFB4-4BCA-A2CF-77DC8E0D45E7}" type="presOf" srcId="{B9A6FF77-42E0-4528-ABA4-3C938E34490A}" destId="{5155B4E0-7C8A-4E16-A443-954D5987A935}" srcOrd="0" destOrd="0" presId="urn:microsoft.com/office/officeart/2005/8/layout/default"/>
    <dgm:cxn modelId="{E3DF79A2-EFB5-409C-A88D-3822EFC92E42}" srcId="{95BBE94F-A0F2-46BA-B7FB-DC19A74C40EB}" destId="{9D2230CB-9560-46FC-9C4B-0D5C14E764B1}" srcOrd="3" destOrd="0" parTransId="{A43C848D-C16A-42F4-9E01-21E8AA674499}" sibTransId="{184133F3-42C2-495F-8810-42C2E7884336}"/>
    <dgm:cxn modelId="{26AF2BB5-A876-4289-AA11-649D34CAA1F4}" type="presOf" srcId="{DC2CB1BC-A6BA-4C5D-93B3-AF4A1EC27716}" destId="{84678A45-B132-42D4-A056-EE3795817884}" srcOrd="0" destOrd="0" presId="urn:microsoft.com/office/officeart/2005/8/layout/default"/>
    <dgm:cxn modelId="{1250CCB9-3A74-4096-9CA5-71CFDBBD872D}" srcId="{95BBE94F-A0F2-46BA-B7FB-DC19A74C40EB}" destId="{733A699E-42F7-4A12-A526-B7B0370528A1}" srcOrd="1" destOrd="0" parTransId="{188A29DE-22A5-4579-8C7A-3F6C0BCCD523}" sibTransId="{F4CE9AE9-FFA3-4CA8-B50E-51D565673EF6}"/>
    <dgm:cxn modelId="{7B5B61C5-7DA3-4EB0-AFDC-5A662F20440C}" type="presOf" srcId="{9D2230CB-9560-46FC-9C4B-0D5C14E764B1}" destId="{BBC06E9E-D247-49D3-9C43-BCD386BA6E8A}" srcOrd="0" destOrd="0" presId="urn:microsoft.com/office/officeart/2005/8/layout/default"/>
    <dgm:cxn modelId="{FFD41EE0-B796-4CAF-92B5-F12CD8E0CA42}" srcId="{95BBE94F-A0F2-46BA-B7FB-DC19A74C40EB}" destId="{B9A6FF77-42E0-4528-ABA4-3C938E34490A}" srcOrd="4" destOrd="0" parTransId="{E3F1A8F2-3430-49D1-9A8A-5322F97EAAE7}" sibTransId="{BF869C21-E342-4BCF-87CB-FB108DC7329C}"/>
    <dgm:cxn modelId="{977488E9-FF20-4722-961E-29508D25D6C0}" type="presOf" srcId="{95BBE94F-A0F2-46BA-B7FB-DC19A74C40EB}" destId="{AE904F54-FAAA-4602-9103-F056B196EDD0}" srcOrd="0" destOrd="0" presId="urn:microsoft.com/office/officeart/2005/8/layout/default"/>
    <dgm:cxn modelId="{9E3E7529-563E-47EE-AB84-6E5AA5BA275C}" type="presParOf" srcId="{AE904F54-FAAA-4602-9103-F056B196EDD0}" destId="{84678A45-B132-42D4-A056-EE3795817884}" srcOrd="0" destOrd="0" presId="urn:microsoft.com/office/officeart/2005/8/layout/default"/>
    <dgm:cxn modelId="{74997A53-7D3D-4B2C-903D-843F037F4B6F}" type="presParOf" srcId="{AE904F54-FAAA-4602-9103-F056B196EDD0}" destId="{11C7C2F2-8B49-4AAF-BFD4-0090A9F841B8}" srcOrd="1" destOrd="0" presId="urn:microsoft.com/office/officeart/2005/8/layout/default"/>
    <dgm:cxn modelId="{2D40C44A-096D-418D-8A20-86954DBC1CB0}" type="presParOf" srcId="{AE904F54-FAAA-4602-9103-F056B196EDD0}" destId="{B07F62A2-31A0-4FE1-A2B3-10F9AA27A7A8}" srcOrd="2" destOrd="0" presId="urn:microsoft.com/office/officeart/2005/8/layout/default"/>
    <dgm:cxn modelId="{C3F31016-950B-4980-BCA0-60AFB82CA20B}" type="presParOf" srcId="{AE904F54-FAAA-4602-9103-F056B196EDD0}" destId="{D7E0E6EA-CEE8-49AF-855B-65A9DBCD35E7}" srcOrd="3" destOrd="0" presId="urn:microsoft.com/office/officeart/2005/8/layout/default"/>
    <dgm:cxn modelId="{66D8BF95-14A2-4A7A-8AC4-4102E074C4A2}" type="presParOf" srcId="{AE904F54-FAAA-4602-9103-F056B196EDD0}" destId="{4A1F6D2A-FF92-4416-8711-5F0C8CF9C371}" srcOrd="4" destOrd="0" presId="urn:microsoft.com/office/officeart/2005/8/layout/default"/>
    <dgm:cxn modelId="{16AF1AD2-7470-48A2-B5DA-99955BF5F31D}" type="presParOf" srcId="{AE904F54-FAAA-4602-9103-F056B196EDD0}" destId="{52083FDD-1F62-400D-AEC0-3A093B15C392}" srcOrd="5" destOrd="0" presId="urn:microsoft.com/office/officeart/2005/8/layout/default"/>
    <dgm:cxn modelId="{CABE638D-2223-46BE-9DB7-29DD7F2DC22E}" type="presParOf" srcId="{AE904F54-FAAA-4602-9103-F056B196EDD0}" destId="{BBC06E9E-D247-49D3-9C43-BCD386BA6E8A}" srcOrd="6" destOrd="0" presId="urn:microsoft.com/office/officeart/2005/8/layout/default"/>
    <dgm:cxn modelId="{B031E352-7240-427F-8F42-021B75EAE3B1}" type="presParOf" srcId="{AE904F54-FAAA-4602-9103-F056B196EDD0}" destId="{5BB057AA-2C9C-4DE3-BB4B-5860239CF067}" srcOrd="7" destOrd="0" presId="urn:microsoft.com/office/officeart/2005/8/layout/default"/>
    <dgm:cxn modelId="{9193264A-60DF-4F0E-9014-6889DE909188}" type="presParOf" srcId="{AE904F54-FAAA-4602-9103-F056B196EDD0}" destId="{5155B4E0-7C8A-4E16-A443-954D5987A935}" srcOrd="8" destOrd="0" presId="urn:microsoft.com/office/officeart/2005/8/layout/default"/>
    <dgm:cxn modelId="{0C488C62-4B26-42E9-9D09-61F248347BB3}" type="presParOf" srcId="{AE904F54-FAAA-4602-9103-F056B196EDD0}" destId="{BF9416C2-56AE-424E-BF60-07FA2890039B}" srcOrd="9" destOrd="0" presId="urn:microsoft.com/office/officeart/2005/8/layout/default"/>
    <dgm:cxn modelId="{A037C16A-2894-402B-A92B-CA1B28C1864F}" type="presParOf" srcId="{AE904F54-FAAA-4602-9103-F056B196EDD0}" destId="{4F9ADBB3-24B4-4EA8-8E6C-A8951D6B55D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78A45-B132-42D4-A056-EE3795817884}">
      <dsp:nvSpPr>
        <dsp:cNvPr id="0" name=""/>
        <dsp:cNvSpPr/>
      </dsp:nvSpPr>
      <dsp:spPr>
        <a:xfrm>
          <a:off x="0" y="42780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/>
            <a:t>Psycholog</a:t>
          </a:r>
          <a:endParaRPr lang="en-US" sz="3600" kern="1200"/>
        </a:p>
      </dsp:txBody>
      <dsp:txXfrm>
        <a:off x="0" y="42780"/>
        <a:ext cx="3286125" cy="1971675"/>
      </dsp:txXfrm>
    </dsp:sp>
    <dsp:sp modelId="{B07F62A2-31A0-4FE1-A2B3-10F9AA27A7A8}">
      <dsp:nvSpPr>
        <dsp:cNvPr id="0" name=""/>
        <dsp:cNvSpPr/>
      </dsp:nvSpPr>
      <dsp:spPr>
        <a:xfrm>
          <a:off x="3614737" y="42780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/>
            <a:t>Pedagog</a:t>
          </a:r>
          <a:endParaRPr lang="en-US" sz="3600" kern="1200"/>
        </a:p>
      </dsp:txBody>
      <dsp:txXfrm>
        <a:off x="3614737" y="42780"/>
        <a:ext cx="3286125" cy="1971675"/>
      </dsp:txXfrm>
    </dsp:sp>
    <dsp:sp modelId="{4A1F6D2A-FF92-4416-8711-5F0C8CF9C371}">
      <dsp:nvSpPr>
        <dsp:cNvPr id="0" name=""/>
        <dsp:cNvSpPr/>
      </dsp:nvSpPr>
      <dsp:spPr>
        <a:xfrm>
          <a:off x="7229475" y="42780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/>
            <a:t>Terapeuta pedagogiczny</a:t>
          </a:r>
          <a:endParaRPr lang="en-US" sz="3600" kern="1200"/>
        </a:p>
      </dsp:txBody>
      <dsp:txXfrm>
        <a:off x="7229475" y="42780"/>
        <a:ext cx="3286125" cy="1971675"/>
      </dsp:txXfrm>
    </dsp:sp>
    <dsp:sp modelId="{BBC06E9E-D247-49D3-9C43-BCD386BA6E8A}">
      <dsp:nvSpPr>
        <dsp:cNvPr id="0" name=""/>
        <dsp:cNvSpPr/>
      </dsp:nvSpPr>
      <dsp:spPr>
        <a:xfrm>
          <a:off x="0" y="2343068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/>
            <a:t>Logopeda</a:t>
          </a:r>
          <a:endParaRPr lang="en-US" sz="3600" kern="1200"/>
        </a:p>
      </dsp:txBody>
      <dsp:txXfrm>
        <a:off x="0" y="2343068"/>
        <a:ext cx="3286125" cy="1971675"/>
      </dsp:txXfrm>
    </dsp:sp>
    <dsp:sp modelId="{5155B4E0-7C8A-4E16-A443-954D5987A935}">
      <dsp:nvSpPr>
        <dsp:cNvPr id="0" name=""/>
        <dsp:cNvSpPr/>
      </dsp:nvSpPr>
      <dsp:spPr>
        <a:xfrm>
          <a:off x="3614737" y="2343068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Pedagog specjalny</a:t>
          </a:r>
          <a:endParaRPr lang="en-US" sz="3600" kern="1200" dirty="0"/>
        </a:p>
      </dsp:txBody>
      <dsp:txXfrm>
        <a:off x="3614737" y="2343068"/>
        <a:ext cx="3286125" cy="1971675"/>
      </dsp:txXfrm>
    </dsp:sp>
    <dsp:sp modelId="{4F9ADBB3-24B4-4EA8-8E6C-A8951D6B55D5}">
      <dsp:nvSpPr>
        <dsp:cNvPr id="0" name=""/>
        <dsp:cNvSpPr/>
      </dsp:nvSpPr>
      <dsp:spPr>
        <a:xfrm>
          <a:off x="7229475" y="2343068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Pielęgniarka </a:t>
          </a:r>
          <a:endParaRPr lang="en-US" sz="3600" kern="1200" dirty="0"/>
        </a:p>
      </dsp:txBody>
      <dsp:txXfrm>
        <a:off x="7229475" y="2343068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76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3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2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0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2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7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0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3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7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0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3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795" r:id="rId6"/>
    <p:sldLayoutId id="2147483791" r:id="rId7"/>
    <p:sldLayoutId id="2147483792" r:id="rId8"/>
    <p:sldLayoutId id="2147483793" r:id="rId9"/>
    <p:sldLayoutId id="2147483794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A4374D-F270-4C02-88D7-B751FD9BD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CE1C5-F9D3-D915-D8AF-06EF265B7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5000"/>
          <a:stretch/>
        </p:blipFill>
        <p:spPr>
          <a:xfrm>
            <a:off x="21" y="0"/>
            <a:ext cx="12191979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D9C6B14-3C37-0061-8288-86FECEECF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pPr algn="ctr"/>
            <a:r>
              <a:rPr lang="pl-PL" sz="3400" dirty="0"/>
              <a:t>Szkoła Podstawowa nr 403 </a:t>
            </a:r>
            <a:br>
              <a:rPr lang="pl-PL" sz="3400" dirty="0"/>
            </a:br>
            <a:r>
              <a:rPr lang="pl-PL" sz="3400" dirty="0"/>
              <a:t>w Warszawie</a:t>
            </a:r>
            <a:br>
              <a:rPr lang="pl-PL" sz="3400" dirty="0"/>
            </a:br>
            <a:r>
              <a:rPr lang="pl-PL" sz="3400" dirty="0"/>
              <a:t>ul. Kacpra Karlińskiego 6</a:t>
            </a:r>
            <a:br>
              <a:rPr lang="pl-PL" sz="3400" dirty="0"/>
            </a:br>
            <a:r>
              <a:rPr lang="pl-PL" sz="3400" dirty="0"/>
              <a:t>01 – 262 Warszawa        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D0BF4AA-92E6-0539-B6D3-24F0C88C1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1600">
                <a:solidFill>
                  <a:srgbClr val="FFFFFF"/>
                </a:solidFill>
              </a:rPr>
              <a:t>Tel. 22 277 70 82</a:t>
            </a:r>
          </a:p>
          <a:p>
            <a:pPr algn="ctr">
              <a:lnSpc>
                <a:spcPct val="100000"/>
              </a:lnSpc>
            </a:pPr>
            <a:r>
              <a:rPr lang="pl-PL" sz="1600">
                <a:solidFill>
                  <a:srgbClr val="FFFFFF"/>
                </a:solidFill>
              </a:rPr>
              <a:t>www.sp403.edu.pl</a:t>
            </a:r>
            <a:endParaRPr lang="pl-PL" sz="1600" dirty="0">
              <a:solidFill>
                <a:srgbClr val="FFFFFF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5C0B8D8-43C7-ED75-E3DB-97EBBE09F1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18" y="4823343"/>
            <a:ext cx="1735494" cy="173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5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979CB03-77A3-48F2-A1C8-52F03FCB3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54" y="633619"/>
            <a:ext cx="4520912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BF95A82-5FF5-1FC9-8CE4-9ECB17A30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978408"/>
            <a:ext cx="3721608" cy="1106424"/>
          </a:xfrm>
        </p:spPr>
        <p:txBody>
          <a:bodyPr>
            <a:normAutofit/>
          </a:bodyPr>
          <a:lstStyle/>
          <a:p>
            <a:r>
              <a:rPr lang="pl-PL" sz="2800"/>
              <a:t>Oferta oddziału przedszkolnego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45" y="118153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9536" y="2185416"/>
            <a:ext cx="3683187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15B10A-1853-5B6E-28AC-C104C9ACA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16" y="2368296"/>
            <a:ext cx="3721608" cy="3502152"/>
          </a:xfrm>
        </p:spPr>
        <p:txBody>
          <a:bodyPr>
            <a:normAutofit/>
          </a:bodyPr>
          <a:lstStyle/>
          <a:p>
            <a:r>
              <a:rPr lang="pl-PL" sz="2800" dirty="0"/>
              <a:t>innowacje pedagogiczne;</a:t>
            </a:r>
          </a:p>
          <a:p>
            <a:r>
              <a:rPr lang="pl-PL" sz="2800" dirty="0"/>
              <a:t>wycieczki;</a:t>
            </a:r>
          </a:p>
          <a:p>
            <a:r>
              <a:rPr lang="pl-PL" sz="2800" dirty="0"/>
              <a:t>zajęcia muzyczne;</a:t>
            </a:r>
          </a:p>
          <a:p>
            <a:r>
              <a:rPr lang="pl-PL" sz="2800" dirty="0"/>
              <a:t>imprezy szkolne.</a:t>
            </a:r>
          </a:p>
        </p:txBody>
      </p:sp>
      <p:pic>
        <p:nvPicPr>
          <p:cNvPr id="7" name="Obraz 6" descr="Obraz zawierający zewnętrzne, osoba, drzewo, trawa&#10;&#10;Opis wygenerowany automatycznie">
            <a:extLst>
              <a:ext uri="{FF2B5EF4-FFF2-40B4-BE49-F238E27FC236}">
                <a16:creationId xmlns:a16="http://schemas.microsoft.com/office/drawing/2014/main" id="{6E637E90-3200-717F-FDC6-354414816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1" r="11980" b="-4"/>
          <a:stretch/>
        </p:blipFill>
        <p:spPr>
          <a:xfrm>
            <a:off x="5171031" y="10"/>
            <a:ext cx="3144714" cy="3209534"/>
          </a:xfrm>
          <a:prstGeom prst="rect">
            <a:avLst/>
          </a:prstGeom>
        </p:spPr>
      </p:pic>
      <p:pic>
        <p:nvPicPr>
          <p:cNvPr id="11" name="Obraz 10" descr="Obraz zawierający osoba, dziecko, wewnątrz, grupa&#10;&#10;Opis wygenerowany automatycznie">
            <a:extLst>
              <a:ext uri="{FF2B5EF4-FFF2-40B4-BE49-F238E27FC236}">
                <a16:creationId xmlns:a16="http://schemas.microsoft.com/office/drawing/2014/main" id="{08828BDB-75B0-65EA-9BB3-0BB4948956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5382"/>
          <a:stretch/>
        </p:blipFill>
        <p:spPr>
          <a:xfrm>
            <a:off x="5171033" y="3310128"/>
            <a:ext cx="3144712" cy="3547872"/>
          </a:xfrm>
          <a:prstGeom prst="rect">
            <a:avLst/>
          </a:prstGeom>
        </p:spPr>
      </p:pic>
      <p:pic>
        <p:nvPicPr>
          <p:cNvPr id="9" name="Obraz 8" descr="Obraz zawierający wewnątrz, stół, pomieszczenie, bałagan&#10;&#10;Opis wygenerowany automatycznie">
            <a:extLst>
              <a:ext uri="{FF2B5EF4-FFF2-40B4-BE49-F238E27FC236}">
                <a16:creationId xmlns:a16="http://schemas.microsoft.com/office/drawing/2014/main" id="{426D5007-8F4B-E6C5-5C40-3AE81D0975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1" r="-4" b="-4"/>
          <a:stretch/>
        </p:blipFill>
        <p:spPr>
          <a:xfrm>
            <a:off x="8416348" y="10"/>
            <a:ext cx="3775651" cy="4133078"/>
          </a:xfrm>
          <a:prstGeom prst="rect">
            <a:avLst/>
          </a:prstGeom>
        </p:spPr>
      </p:pic>
      <p:pic>
        <p:nvPicPr>
          <p:cNvPr id="5" name="Obraz 4" descr="Obraz zawierający dziecko, osoba, mały, wewnątrz&#10;&#10;Opis wygenerowany automatycznie">
            <a:extLst>
              <a:ext uri="{FF2B5EF4-FFF2-40B4-BE49-F238E27FC236}">
                <a16:creationId xmlns:a16="http://schemas.microsoft.com/office/drawing/2014/main" id="{AA580D58-A810-7DD4-2982-D401E3034D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323"/>
          <a:stretch/>
        </p:blipFill>
        <p:spPr>
          <a:xfrm>
            <a:off x="8416348" y="4233672"/>
            <a:ext cx="3775652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6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E4FC6A2-3C9A-09AF-8238-F46382702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pl-PL" dirty="0"/>
              <a:t>Specjalistyczna kadra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1CE5E419-5DC1-08FF-7664-E3689EC460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015166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626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7F7809F-7E6F-43AA-B5BD-969F9DECB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woda, budynek, z widokiem&#10;&#10;Opis wygenerowany automatycznie">
            <a:extLst>
              <a:ext uri="{FF2B5EF4-FFF2-40B4-BE49-F238E27FC236}">
                <a16:creationId xmlns:a16="http://schemas.microsoft.com/office/drawing/2014/main" id="{992A7F92-FDF1-7389-94D7-CB28678C0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r="14967" b="-4"/>
          <a:stretch/>
        </p:blipFill>
        <p:spPr>
          <a:xfrm>
            <a:off x="20" y="10"/>
            <a:ext cx="3153821" cy="3209534"/>
          </a:xfrm>
          <a:prstGeom prst="rect">
            <a:avLst/>
          </a:prstGeom>
        </p:spPr>
      </p:pic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D784FC91-EDCD-B904-60B9-0FAACAA920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4" r="8345" b="-1"/>
          <a:stretch/>
        </p:blipFill>
        <p:spPr>
          <a:xfrm>
            <a:off x="20" y="3310148"/>
            <a:ext cx="3153821" cy="3547852"/>
          </a:xfrm>
          <a:prstGeom prst="rect">
            <a:avLst/>
          </a:prstGeom>
        </p:spPr>
      </p:pic>
      <p:pic>
        <p:nvPicPr>
          <p:cNvPr id="9" name="Obraz 8" descr="Obraz zawierający wewnątrz, podłoże&#10;&#10;Opis wygenerowany automatycznie">
            <a:extLst>
              <a:ext uri="{FF2B5EF4-FFF2-40B4-BE49-F238E27FC236}">
                <a16:creationId xmlns:a16="http://schemas.microsoft.com/office/drawing/2014/main" id="{1A369E6D-4789-FA80-0571-11C0BBBB87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2" r="5840" b="1"/>
          <a:stretch/>
        </p:blipFill>
        <p:spPr>
          <a:xfrm>
            <a:off x="3254444" y="10"/>
            <a:ext cx="3781391" cy="4133078"/>
          </a:xfrm>
          <a:prstGeom prst="rect">
            <a:avLst/>
          </a:prstGeom>
        </p:spPr>
      </p:pic>
      <p:pic>
        <p:nvPicPr>
          <p:cNvPr id="5" name="Obraz 4" descr="Obraz zawierający sufit, wewnątrz, obszar, stół&#10;&#10;Opis wygenerowany automatycznie">
            <a:extLst>
              <a:ext uri="{FF2B5EF4-FFF2-40B4-BE49-F238E27FC236}">
                <a16:creationId xmlns:a16="http://schemas.microsoft.com/office/drawing/2014/main" id="{D606A77C-ADE2-623A-E29E-316FC6EE41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6" r="-5" b="-5"/>
          <a:stretch/>
        </p:blipFill>
        <p:spPr>
          <a:xfrm>
            <a:off x="3285091" y="4183380"/>
            <a:ext cx="3781391" cy="2624328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8785" y="633619"/>
            <a:ext cx="4520912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D28A5F7-1D25-95F1-BF19-527DC7FAB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832" y="978408"/>
            <a:ext cx="3721608" cy="1106424"/>
          </a:xfrm>
        </p:spPr>
        <p:txBody>
          <a:bodyPr>
            <a:normAutofit/>
          </a:bodyPr>
          <a:lstStyle/>
          <a:p>
            <a:r>
              <a:rPr lang="pl-PL" sz="2800"/>
              <a:t>Nasza szkoła, to: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4776" y="118153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667" y="2185416"/>
            <a:ext cx="3683187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612C25-D038-7A72-6AF0-4037A8722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832" y="2368296"/>
            <a:ext cx="3721608" cy="3502152"/>
          </a:xfrm>
        </p:spPr>
        <p:txBody>
          <a:bodyPr>
            <a:normAutofit/>
          </a:bodyPr>
          <a:lstStyle/>
          <a:p>
            <a:r>
              <a:rPr lang="pl-PL" sz="1700" dirty="0"/>
              <a:t>nowoczesne i przestronne wnętrza;</a:t>
            </a:r>
          </a:p>
          <a:p>
            <a:r>
              <a:rPr lang="pl-PL" sz="1700" dirty="0"/>
              <a:t>stołówka z pysznymi posiłkami;</a:t>
            </a:r>
          </a:p>
          <a:p>
            <a:r>
              <a:rPr lang="pl-PL" sz="1700" dirty="0"/>
              <a:t>duża sala gimnastyczna i boisko szkolne;</a:t>
            </a:r>
          </a:p>
          <a:p>
            <a:r>
              <a:rPr lang="pl-PL" sz="1700" dirty="0"/>
              <a:t>biblioteka;</a:t>
            </a:r>
          </a:p>
          <a:p>
            <a:r>
              <a:rPr lang="pl-PL" sz="1700" dirty="0"/>
              <a:t>sprzęt multimedialny w każdej sali.</a:t>
            </a:r>
          </a:p>
          <a:p>
            <a:endParaRPr lang="pl-PL" sz="1700" dirty="0"/>
          </a:p>
          <a:p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220915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71D98A4-63C4-4A75-BD52-CB7C4B674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5FBD35E-9512-AE4E-5F1C-4263B53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Zapraszamy do nas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Symbol zastępczy zawartości 4" descr="Obraz zawierający wewnątrz, sufit, kolorowy&#10;&#10;Opis wygenerowany automatycznie">
            <a:extLst>
              <a:ext uri="{FF2B5EF4-FFF2-40B4-BE49-F238E27FC236}">
                <a16:creationId xmlns:a16="http://schemas.microsoft.com/office/drawing/2014/main" id="{43F2ED0A-CE95-055E-644D-9DE64646E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r="-4" b="-4"/>
          <a:stretch/>
        </p:blipFill>
        <p:spPr>
          <a:xfrm>
            <a:off x="246888" y="299258"/>
            <a:ext cx="2834640" cy="4094573"/>
          </a:xfrm>
          <a:prstGeom prst="rect">
            <a:avLst/>
          </a:prstGeom>
        </p:spPr>
      </p:pic>
      <p:pic>
        <p:nvPicPr>
          <p:cNvPr id="11" name="Obraz 10" descr="Obraz zawierający podłoże, wewnątrz, pomieszczenie, meble&#10;&#10;Opis wygenerowany automatycznie">
            <a:extLst>
              <a:ext uri="{FF2B5EF4-FFF2-40B4-BE49-F238E27FC236}">
                <a16:creationId xmlns:a16="http://schemas.microsoft.com/office/drawing/2014/main" id="{AEDF5E40-06A4-0C8D-61F3-22AC7B8B10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2" r="26248" b="3"/>
          <a:stretch/>
        </p:blipFill>
        <p:spPr>
          <a:xfrm>
            <a:off x="3200400" y="299258"/>
            <a:ext cx="2834640" cy="4094573"/>
          </a:xfrm>
          <a:prstGeom prst="rect">
            <a:avLst/>
          </a:prstGeom>
        </p:spPr>
      </p:pic>
      <p:pic>
        <p:nvPicPr>
          <p:cNvPr id="21" name="Obraz 20" descr="Obraz zawierający tekst, wewnątrz, stół&#10;&#10;Opis wygenerowany automatycznie">
            <a:extLst>
              <a:ext uri="{FF2B5EF4-FFF2-40B4-BE49-F238E27FC236}">
                <a16:creationId xmlns:a16="http://schemas.microsoft.com/office/drawing/2014/main" id="{FD5E3868-D715-75AC-C704-9F4E3F1E2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7" r="29172" b="3"/>
          <a:stretch/>
        </p:blipFill>
        <p:spPr>
          <a:xfrm>
            <a:off x="6153912" y="299258"/>
            <a:ext cx="2834640" cy="4094573"/>
          </a:xfrm>
          <a:prstGeom prst="rect">
            <a:avLst/>
          </a:prstGeom>
        </p:spPr>
      </p:pic>
      <p:pic>
        <p:nvPicPr>
          <p:cNvPr id="9" name="Obraz 8" descr="Obraz zawierający podłoże, wewnątrz, budynek, sufit&#10;&#10;Opis wygenerowany automatycznie">
            <a:extLst>
              <a:ext uri="{FF2B5EF4-FFF2-40B4-BE49-F238E27FC236}">
                <a16:creationId xmlns:a16="http://schemas.microsoft.com/office/drawing/2014/main" id="{C16D1A77-04CF-E8DD-4831-60301E478B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2" r="24068" b="3"/>
          <a:stretch/>
        </p:blipFill>
        <p:spPr>
          <a:xfrm>
            <a:off x="9107424" y="299258"/>
            <a:ext cx="2834640" cy="40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9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5">
            <a:extLst>
              <a:ext uri="{FF2B5EF4-FFF2-40B4-BE49-F238E27FC236}">
                <a16:creationId xmlns:a16="http://schemas.microsoft.com/office/drawing/2014/main" id="{C03DDB2E-68A6-4B69-8803-0A52B5921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BB71942-D373-FF28-E1A3-906E96BC2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377" y="856271"/>
            <a:ext cx="4839245" cy="1051193"/>
          </a:xfrm>
        </p:spPr>
        <p:txBody>
          <a:bodyPr anchor="b">
            <a:normAutofit/>
          </a:bodyPr>
          <a:lstStyle/>
          <a:p>
            <a:r>
              <a:rPr lang="pl-PL" sz="3800" dirty="0"/>
              <a:t>Zapraszamy do nas</a:t>
            </a:r>
          </a:p>
        </p:txBody>
      </p:sp>
      <p:pic>
        <p:nvPicPr>
          <p:cNvPr id="6" name="Obraz 5" descr="Obraz zawierający osoba, wewnątrz, grupa, sypialnia&#10;&#10;Opis wygenerowany automatycznie">
            <a:extLst>
              <a:ext uri="{FF2B5EF4-FFF2-40B4-BE49-F238E27FC236}">
                <a16:creationId xmlns:a16="http://schemas.microsoft.com/office/drawing/2014/main" id="{782BDD94-9678-24C6-85B2-913440E0E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" r="4" b="3935"/>
          <a:stretch/>
        </p:blipFill>
        <p:spPr>
          <a:xfrm>
            <a:off x="402639" y="601141"/>
            <a:ext cx="2996282" cy="2070529"/>
          </a:xfrm>
          <a:prstGeom prst="rect">
            <a:avLst/>
          </a:prstGeom>
        </p:spPr>
      </p:pic>
      <p:pic>
        <p:nvPicPr>
          <p:cNvPr id="7" name="Obraz 6" descr="Obraz zawierający osoba, dziecko, grupa, wypchany&#10;&#10;Opis wygenerowany automatycznie">
            <a:extLst>
              <a:ext uri="{FF2B5EF4-FFF2-40B4-BE49-F238E27FC236}">
                <a16:creationId xmlns:a16="http://schemas.microsoft.com/office/drawing/2014/main" id="{FA42E1E0-62E7-8DCD-F722-D0F33BF6EC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2" r="4" b="8039"/>
          <a:stretch/>
        </p:blipFill>
        <p:spPr>
          <a:xfrm>
            <a:off x="402639" y="2772258"/>
            <a:ext cx="2996282" cy="3409078"/>
          </a:xfrm>
          <a:prstGeom prst="rect">
            <a:avLst/>
          </a:prstGeom>
        </p:spPr>
      </p:pic>
      <p:pic>
        <p:nvPicPr>
          <p:cNvPr id="4" name="Symbol zastępczy zawartości 3" descr="Obraz zawierający osoba, dziecko, wewnątrz, chłopiec&#10;&#10;Opis wygenerowany automatycznie">
            <a:extLst>
              <a:ext uri="{FF2B5EF4-FFF2-40B4-BE49-F238E27FC236}">
                <a16:creationId xmlns:a16="http://schemas.microsoft.com/office/drawing/2014/main" id="{13C930D7-A6C9-E34B-E7BF-6ED3344F59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7" b="-3"/>
          <a:stretch/>
        </p:blipFill>
        <p:spPr>
          <a:xfrm>
            <a:off x="3499525" y="601141"/>
            <a:ext cx="3514226" cy="3302785"/>
          </a:xfrm>
          <a:prstGeom prst="rect">
            <a:avLst/>
          </a:prstGeom>
        </p:spPr>
      </p:pic>
      <p:sp>
        <p:nvSpPr>
          <p:cNvPr id="45" name="Rectangle 37">
            <a:extLst>
              <a:ext uri="{FF2B5EF4-FFF2-40B4-BE49-F238E27FC236}">
                <a16:creationId xmlns:a16="http://schemas.microsoft.com/office/drawing/2014/main" id="{481EABE0-FA8E-49A5-A966-F0539111C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36709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39">
            <a:extLst>
              <a:ext uri="{FF2B5EF4-FFF2-40B4-BE49-F238E27FC236}">
                <a16:creationId xmlns:a16="http://schemas.microsoft.com/office/drawing/2014/main" id="{56A3E26D-73B1-468C-B97B-BC1815959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02012" y="2712821"/>
            <a:ext cx="3975945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tekst, ściana, wewnątrz, płaski&#10;&#10;Opis wygenerowany automatycznie">
            <a:extLst>
              <a:ext uri="{FF2B5EF4-FFF2-40B4-BE49-F238E27FC236}">
                <a16:creationId xmlns:a16="http://schemas.microsoft.com/office/drawing/2014/main" id="{6D0059B3-4884-9832-8E30-28F33C2C1B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r="5" b="5"/>
          <a:stretch/>
        </p:blipFill>
        <p:spPr>
          <a:xfrm>
            <a:off x="3499525" y="4005064"/>
            <a:ext cx="3514226" cy="2176272"/>
          </a:xfrm>
          <a:prstGeom prst="rect">
            <a:avLst/>
          </a:prstGeom>
        </p:spPr>
      </p:pic>
      <p:pic>
        <p:nvPicPr>
          <p:cNvPr id="13" name="Symbol zastępczy zawartości 12" descr="Obraz zawierający tekst, osoba, dziecko, dziewczynka&#10;&#10;Opis wygenerowany automatycznie">
            <a:extLst>
              <a:ext uri="{FF2B5EF4-FFF2-40B4-BE49-F238E27FC236}">
                <a16:creationId xmlns:a16="http://schemas.microsoft.com/office/drawing/2014/main" id="{69FEAF15-986F-BD81-5A9E-B40DB85E1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09" y="2936486"/>
            <a:ext cx="2323517" cy="3244850"/>
          </a:xfrm>
        </p:spPr>
      </p:pic>
      <p:pic>
        <p:nvPicPr>
          <p:cNvPr id="17" name="Obraz 16" descr="Obraz zawierający wewnątrz, ściana, podłoże, pomieszczenie&#10;&#10;Opis wygenerowany automatycznie">
            <a:extLst>
              <a:ext uri="{FF2B5EF4-FFF2-40B4-BE49-F238E27FC236}">
                <a16:creationId xmlns:a16="http://schemas.microsoft.com/office/drawing/2014/main" id="{1D926B4A-5B9A-B6BD-3C7F-6827C436CA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984" y="2917521"/>
            <a:ext cx="2433638" cy="324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1879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91</Words>
  <Application>Microsoft Office PowerPoint</Application>
  <PresentationFormat>Panoramiczny</PresentationFormat>
  <Paragraphs>23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Calibri</vt:lpstr>
      <vt:lpstr>Neue Haas Grotesk Text Pro</vt:lpstr>
      <vt:lpstr>AccentBoxVTI</vt:lpstr>
      <vt:lpstr>Szkoła Podstawowa nr 403  w Warszawie ul. Kacpra Karlińskiego 6 01 – 262 Warszawa         </vt:lpstr>
      <vt:lpstr>Oferta oddziału przedszkolnego</vt:lpstr>
      <vt:lpstr>Specjalistyczna kadra</vt:lpstr>
      <vt:lpstr>Nasza szkoła, to:</vt:lpstr>
      <vt:lpstr>Zapraszamy do nas</vt:lpstr>
      <vt:lpstr>Zapraszamy do nas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Podstawowa nr 403  w Warszawie ul. Kacpra Karlińskiego 6,  01 – 262 Warszawa         </dc:title>
  <dc:creator>Kalina Szewczyk Urbańska</dc:creator>
  <cp:lastModifiedBy>Monika Ciżewska Maleńka</cp:lastModifiedBy>
  <cp:revision>7</cp:revision>
  <dcterms:created xsi:type="dcterms:W3CDTF">2023-01-18T08:36:37Z</dcterms:created>
  <dcterms:modified xsi:type="dcterms:W3CDTF">2025-02-27T14:29:36Z</dcterms:modified>
</cp:coreProperties>
</file>